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5" r:id="rId6"/>
    <p:sldMasterId id="2147483682" r:id="rId7"/>
  </p:sldMasterIdLst>
  <p:notesMasterIdLst>
    <p:notesMasterId r:id="rId24"/>
  </p:notesMasterIdLst>
  <p:handoutMasterIdLst>
    <p:handoutMasterId r:id="rId25"/>
  </p:handoutMasterIdLst>
  <p:sldIdLst>
    <p:sldId id="256" r:id="rId8"/>
    <p:sldId id="265" r:id="rId9"/>
    <p:sldId id="257" r:id="rId10"/>
    <p:sldId id="263" r:id="rId11"/>
    <p:sldId id="266" r:id="rId12"/>
    <p:sldId id="261" r:id="rId13"/>
    <p:sldId id="264" r:id="rId14"/>
    <p:sldId id="270" r:id="rId15"/>
    <p:sldId id="274" r:id="rId16"/>
    <p:sldId id="267" r:id="rId17"/>
    <p:sldId id="272" r:id="rId18"/>
    <p:sldId id="277" r:id="rId19"/>
    <p:sldId id="275" r:id="rId20"/>
    <p:sldId id="276" r:id="rId21"/>
    <p:sldId id="271" r:id="rId22"/>
    <p:sldId id="26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Crystal" initials="GC" lastIdx="1" clrIdx="0">
    <p:extLst>
      <p:ext uri="{19B8F6BF-5375-455C-9EA6-DF929625EA0E}">
        <p15:presenceInfo xmlns:p15="http://schemas.microsoft.com/office/powerpoint/2012/main" userId="Gordon, Crystal" providerId="None"/>
      </p:ext>
    </p:extLst>
  </p:cmAuthor>
  <p:cmAuthor id="2" name="Dr. Abdoulaye Diedhiou" initials="AD" lastIdx="1" clrIdx="1"/>
  <p:cmAuthor id="3" name="Fogner, Andrew" initials="AF" lastIdx="1" clrIdx="2">
    <p:extLst>
      <p:ext uri="{19B8F6BF-5375-455C-9EA6-DF929625EA0E}">
        <p15:presenceInfo xmlns:p15="http://schemas.microsoft.com/office/powerpoint/2012/main" userId="Fogner, Andrew" providerId="None"/>
      </p:ext>
    </p:extLst>
  </p:cmAuthor>
  <p:cmAuthor id="4" name="Jehan, Sadia" initials="JS" lastIdx="1" clrIdx="3">
    <p:extLst>
      <p:ext uri="{19B8F6BF-5375-455C-9EA6-DF929625EA0E}">
        <p15:presenceInfo xmlns:p15="http://schemas.microsoft.com/office/powerpoint/2012/main" userId="S-1-5-21-583907252-1580818891-1060284298-8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B"/>
    <a:srgbClr val="33CCCC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1998E-284E-4438-AA63-D12E486584FA}" v="12" dt="2023-05-04T15:57:39.953"/>
    <p1510:client id="{73E77108-AF75-447E-A4AB-AF8D1386AB08}" v="25" dt="2023-05-03T15:37:53.309"/>
    <p1510:client id="{775B9C8A-210B-4481-A482-7DCEEFBA2F4B}" v="176" dt="2023-04-26T15:28:13.251"/>
    <p1510:client id="{9619C52F-70D0-4515-9550-FA33ED3BA93C}" v="2" dt="2023-05-02T18:56:20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 autoAdjust="0"/>
    <p:restoredTop sz="82993" autoAdjust="0"/>
  </p:normalViewPr>
  <p:slideViewPr>
    <p:cSldViewPr snapToGrid="0">
      <p:cViewPr varScale="1">
        <p:scale>
          <a:sx n="84" d="100"/>
          <a:sy n="84" d="100"/>
        </p:scale>
        <p:origin x="21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wacki, Emma" userId="S::ezawacki@daodas.sc.gov::225e3ce7-47a6-402e-81d6-5238fd50e1d4" providerId="AD" clId="Web-{9619C52F-70D0-4515-9550-FA33ED3BA93C}"/>
    <pc:docChg chg="modSld">
      <pc:chgData name="Zawacki, Emma" userId="S::ezawacki@daodas.sc.gov::225e3ce7-47a6-402e-81d6-5238fd50e1d4" providerId="AD" clId="Web-{9619C52F-70D0-4515-9550-FA33ED3BA93C}" dt="2023-05-02T18:56:20.437" v="1" actId="20577"/>
      <pc:docMkLst>
        <pc:docMk/>
      </pc:docMkLst>
      <pc:sldChg chg="modSp">
        <pc:chgData name="Zawacki, Emma" userId="S::ezawacki@daodas.sc.gov::225e3ce7-47a6-402e-81d6-5238fd50e1d4" providerId="AD" clId="Web-{9619C52F-70D0-4515-9550-FA33ED3BA93C}" dt="2023-05-02T18:56:20.437" v="1" actId="20577"/>
        <pc:sldMkLst>
          <pc:docMk/>
          <pc:sldMk cId="14429600" sldId="266"/>
        </pc:sldMkLst>
        <pc:spChg chg="mod">
          <ac:chgData name="Zawacki, Emma" userId="S::ezawacki@daodas.sc.gov::225e3ce7-47a6-402e-81d6-5238fd50e1d4" providerId="AD" clId="Web-{9619C52F-70D0-4515-9550-FA33ED3BA93C}" dt="2023-05-02T18:56:20.437" v="1" actId="20577"/>
          <ac:spMkLst>
            <pc:docMk/>
            <pc:sldMk cId="14429600" sldId="266"/>
            <ac:spMk id="2" creationId="{00000000-0000-0000-0000-000000000000}"/>
          </ac:spMkLst>
        </pc:spChg>
      </pc:sldChg>
    </pc:docChg>
  </pc:docChgLst>
  <pc:docChgLst>
    <pc:chgData name="Zawacki, Emma" userId="S::ezawacki@daodas.sc.gov::225e3ce7-47a6-402e-81d6-5238fd50e1d4" providerId="AD" clId="Web-{73E77108-AF75-447E-A4AB-AF8D1386AB08}"/>
    <pc:docChg chg="modSld">
      <pc:chgData name="Zawacki, Emma" userId="S::ezawacki@daodas.sc.gov::225e3ce7-47a6-402e-81d6-5238fd50e1d4" providerId="AD" clId="Web-{73E77108-AF75-447E-A4AB-AF8D1386AB08}" dt="2023-05-03T15:37:53.309" v="24" actId="1076"/>
      <pc:docMkLst>
        <pc:docMk/>
      </pc:docMkLst>
      <pc:sldChg chg="addSp delSp modSp">
        <pc:chgData name="Zawacki, Emma" userId="S::ezawacki@daodas.sc.gov::225e3ce7-47a6-402e-81d6-5238fd50e1d4" providerId="AD" clId="Web-{73E77108-AF75-447E-A4AB-AF8D1386AB08}" dt="2023-05-03T15:37:53.309" v="24" actId="1076"/>
        <pc:sldMkLst>
          <pc:docMk/>
          <pc:sldMk cId="14429600" sldId="266"/>
        </pc:sldMkLst>
        <pc:graphicFrameChg chg="del">
          <ac:chgData name="Zawacki, Emma" userId="S::ezawacki@daodas.sc.gov::225e3ce7-47a6-402e-81d6-5238fd50e1d4" providerId="AD" clId="Web-{73E77108-AF75-447E-A4AB-AF8D1386AB08}" dt="2023-05-03T15:37:11.043" v="10"/>
          <ac:graphicFrameMkLst>
            <pc:docMk/>
            <pc:sldMk cId="14429600" sldId="266"/>
            <ac:graphicFrameMk id="3" creationId="{00000000-0000-0000-0000-000000000000}"/>
          </ac:graphicFrameMkLst>
        </pc:graphicFrameChg>
        <pc:picChg chg="del">
          <ac:chgData name="Zawacki, Emma" userId="S::ezawacki@daodas.sc.gov::225e3ce7-47a6-402e-81d6-5238fd50e1d4" providerId="AD" clId="Web-{73E77108-AF75-447E-A4AB-AF8D1386AB08}" dt="2023-05-03T15:35:43.198" v="0"/>
          <ac:picMkLst>
            <pc:docMk/>
            <pc:sldMk cId="14429600" sldId="266"/>
            <ac:picMk id="5" creationId="{3ECC7834-9580-4AAC-80D9-81535D59D71B}"/>
          </ac:picMkLst>
        </pc:picChg>
        <pc:picChg chg="add mod">
          <ac:chgData name="Zawacki, Emma" userId="S::ezawacki@daodas.sc.gov::225e3ce7-47a6-402e-81d6-5238fd50e1d4" providerId="AD" clId="Web-{73E77108-AF75-447E-A4AB-AF8D1386AB08}" dt="2023-05-03T15:37:53.278" v="23" actId="1076"/>
          <ac:picMkLst>
            <pc:docMk/>
            <pc:sldMk cId="14429600" sldId="266"/>
            <ac:picMk id="6" creationId="{EF87E54C-11E1-9A62-0B62-5F2B945F19DB}"/>
          </ac:picMkLst>
        </pc:picChg>
        <pc:picChg chg="add mod ord">
          <ac:chgData name="Zawacki, Emma" userId="S::ezawacki@daodas.sc.gov::225e3ce7-47a6-402e-81d6-5238fd50e1d4" providerId="AD" clId="Web-{73E77108-AF75-447E-A4AB-AF8D1386AB08}" dt="2023-05-03T15:37:53.309" v="24" actId="1076"/>
          <ac:picMkLst>
            <pc:docMk/>
            <pc:sldMk cId="14429600" sldId="266"/>
            <ac:picMk id="7" creationId="{3F0523A4-6AD9-9D95-1F2D-7248F9BB4987}"/>
          </ac:picMkLst>
        </pc:picChg>
      </pc:sldChg>
    </pc:docChg>
  </pc:docChgLst>
  <pc:docChgLst>
    <pc:chgData name="Zawacki, Emma" userId="S::ezawacki@daodas.sc.gov::225e3ce7-47a6-402e-81d6-5238fd50e1d4" providerId="AD" clId="Web-{2CC1998E-284E-4438-AA63-D12E486584FA}"/>
    <pc:docChg chg="modSld">
      <pc:chgData name="Zawacki, Emma" userId="S::ezawacki@daodas.sc.gov::225e3ce7-47a6-402e-81d6-5238fd50e1d4" providerId="AD" clId="Web-{2CC1998E-284E-4438-AA63-D12E486584FA}" dt="2023-05-04T15:57:37.640" v="4" actId="20577"/>
      <pc:docMkLst>
        <pc:docMk/>
      </pc:docMkLst>
      <pc:sldChg chg="modSp">
        <pc:chgData name="Zawacki, Emma" userId="S::ezawacki@daodas.sc.gov::225e3ce7-47a6-402e-81d6-5238fd50e1d4" providerId="AD" clId="Web-{2CC1998E-284E-4438-AA63-D12E486584FA}" dt="2023-05-04T15:57:37.640" v="4" actId="20577"/>
        <pc:sldMkLst>
          <pc:docMk/>
          <pc:sldMk cId="2487546181" sldId="257"/>
        </pc:sldMkLst>
        <pc:spChg chg="mod">
          <ac:chgData name="Zawacki, Emma" userId="S::ezawacki@daodas.sc.gov::225e3ce7-47a6-402e-81d6-5238fd50e1d4" providerId="AD" clId="Web-{2CC1998E-284E-4438-AA63-D12E486584FA}" dt="2023-05-04T15:57:37.640" v="4" actId="20577"/>
          <ac:spMkLst>
            <pc:docMk/>
            <pc:sldMk cId="2487546181" sldId="25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841B6-7009-4F23-84BB-03555BE58D1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1661E-7238-40D5-B033-DBFB9EF54DD0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June 30, 2023</a:t>
          </a:r>
        </a:p>
      </dgm:t>
    </dgm:pt>
    <dgm:pt modelId="{4A85BA64-9C3C-41B4-A7B4-5FFE80342CDA}" type="parTrans" cxnId="{22B8E998-D969-4F4A-996D-64B33F7F8A98}">
      <dgm:prSet/>
      <dgm:spPr/>
      <dgm:t>
        <a:bodyPr/>
        <a:lstStyle/>
        <a:p>
          <a:endParaRPr lang="en-US"/>
        </a:p>
      </dgm:t>
    </dgm:pt>
    <dgm:pt modelId="{78DC2981-5EDC-43C5-A65C-C518B79CEBEA}" type="sibTrans" cxnId="{22B8E998-D969-4F4A-996D-64B33F7F8A98}">
      <dgm:prSet/>
      <dgm:spPr/>
      <dgm:t>
        <a:bodyPr/>
        <a:lstStyle/>
        <a:p>
          <a:endParaRPr lang="en-US"/>
        </a:p>
      </dgm:t>
    </dgm:pt>
    <dgm:pt modelId="{931AFDDE-9332-4FE1-A120-AC54CE3BA331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Wave 1: Survey recruitment at local level-confirm participation with DAODAS</a:t>
          </a:r>
        </a:p>
      </dgm:t>
    </dgm:pt>
    <dgm:pt modelId="{13489274-E7B6-4B03-9922-C88CFB750532}" type="parTrans" cxnId="{39C40DA0-A4FA-47BC-B443-DA8D5387B475}">
      <dgm:prSet/>
      <dgm:spPr/>
      <dgm:t>
        <a:bodyPr/>
        <a:lstStyle/>
        <a:p>
          <a:endParaRPr lang="en-US"/>
        </a:p>
      </dgm:t>
    </dgm:pt>
    <dgm:pt modelId="{33860D02-763A-4238-AE92-4E0A7E36EAFC}" type="sibTrans" cxnId="{39C40DA0-A4FA-47BC-B443-DA8D5387B475}">
      <dgm:prSet/>
      <dgm:spPr/>
      <dgm:t>
        <a:bodyPr/>
        <a:lstStyle/>
        <a:p>
          <a:endParaRPr lang="en-US"/>
        </a:p>
      </dgm:t>
    </dgm:pt>
    <dgm:pt modelId="{07B2B877-FD69-4061-9703-128E1527FBAA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June 16- August 3, 2023</a:t>
          </a:r>
        </a:p>
      </dgm:t>
    </dgm:pt>
    <dgm:pt modelId="{1CFE98A5-1551-410B-9425-FD08477F358F}" type="parTrans" cxnId="{EA913A66-D712-4DC2-9884-227C20BEE64B}">
      <dgm:prSet/>
      <dgm:spPr/>
      <dgm:t>
        <a:bodyPr/>
        <a:lstStyle/>
        <a:p>
          <a:endParaRPr lang="en-US"/>
        </a:p>
      </dgm:t>
    </dgm:pt>
    <dgm:pt modelId="{1710DF36-2BE4-4DD7-A871-F601ADC874AB}" type="sibTrans" cxnId="{EA913A66-D712-4DC2-9884-227C20BEE64B}">
      <dgm:prSet/>
      <dgm:spPr/>
      <dgm:t>
        <a:bodyPr/>
        <a:lstStyle/>
        <a:p>
          <a:endParaRPr lang="en-US"/>
        </a:p>
      </dgm:t>
    </dgm:pt>
    <dgm:pt modelId="{537434EF-2387-49AD-8D13-84BDBD7986EF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DAODAS provides County Alcohol and Drug prevention staff the new draft survey to review with school officials. Feedback to DAODAS by August 3</a:t>
          </a:r>
        </a:p>
      </dgm:t>
    </dgm:pt>
    <dgm:pt modelId="{657D8CFF-CC75-4933-8879-791E99A973CF}" type="parTrans" cxnId="{02D552B7-3672-419C-9F76-F9566C2A73D2}">
      <dgm:prSet/>
      <dgm:spPr/>
      <dgm:t>
        <a:bodyPr/>
        <a:lstStyle/>
        <a:p>
          <a:endParaRPr lang="en-US"/>
        </a:p>
      </dgm:t>
    </dgm:pt>
    <dgm:pt modelId="{9B373F0A-78AF-4EB5-825C-759AA755D721}" type="sibTrans" cxnId="{02D552B7-3672-419C-9F76-F9566C2A73D2}">
      <dgm:prSet/>
      <dgm:spPr/>
      <dgm:t>
        <a:bodyPr/>
        <a:lstStyle/>
        <a:p>
          <a:endParaRPr lang="en-US"/>
        </a:p>
      </dgm:t>
    </dgm:pt>
    <dgm:pt modelId="{A13391FA-2045-45C3-987C-08EE2CE86F35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October 31, 2023</a:t>
          </a:r>
        </a:p>
      </dgm:t>
    </dgm:pt>
    <dgm:pt modelId="{3526F6C7-B203-4013-B532-407C678FD6A5}" type="parTrans" cxnId="{5BC65442-B927-4746-9BB0-02CF152E4EFB}">
      <dgm:prSet/>
      <dgm:spPr/>
      <dgm:t>
        <a:bodyPr/>
        <a:lstStyle/>
        <a:p>
          <a:endParaRPr lang="en-US"/>
        </a:p>
      </dgm:t>
    </dgm:pt>
    <dgm:pt modelId="{3E547E67-C5A4-4474-8761-AE857EC77400}" type="sibTrans" cxnId="{5BC65442-B927-4746-9BB0-02CF152E4EFB}">
      <dgm:prSet/>
      <dgm:spPr/>
      <dgm:t>
        <a:bodyPr/>
        <a:lstStyle/>
        <a:p>
          <a:endParaRPr lang="en-US"/>
        </a:p>
      </dgm:t>
    </dgm:pt>
    <dgm:pt modelId="{3678A6B2-1ED6-4D00-9386-87E27F281862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Wave 2: Survey recruitment at local level-confirm participation with DAODAS</a:t>
          </a:r>
        </a:p>
      </dgm:t>
    </dgm:pt>
    <dgm:pt modelId="{BD7DDF87-F5AE-47A6-8730-9030DC02255F}" type="parTrans" cxnId="{040C15F0-A6E3-4154-B55A-B949D147F6C3}">
      <dgm:prSet/>
      <dgm:spPr/>
      <dgm:t>
        <a:bodyPr/>
        <a:lstStyle/>
        <a:p>
          <a:endParaRPr lang="en-US"/>
        </a:p>
      </dgm:t>
    </dgm:pt>
    <dgm:pt modelId="{72933CA5-3A26-4002-8F06-7DF32843D674}" type="sibTrans" cxnId="{040C15F0-A6E3-4154-B55A-B949D147F6C3}">
      <dgm:prSet/>
      <dgm:spPr/>
      <dgm:t>
        <a:bodyPr/>
        <a:lstStyle/>
        <a:p>
          <a:endParaRPr lang="en-US"/>
        </a:p>
      </dgm:t>
    </dgm:pt>
    <dgm:pt modelId="{90B5824D-F83A-47CE-8B5B-FE0E6286AF82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November 17, 2023</a:t>
          </a:r>
        </a:p>
      </dgm:t>
    </dgm:pt>
    <dgm:pt modelId="{E68DDD62-D395-4635-BAE6-57D199985F6E}" type="parTrans" cxnId="{D32A2A70-405B-4DBA-B53B-E5A2237658D8}">
      <dgm:prSet/>
      <dgm:spPr/>
      <dgm:t>
        <a:bodyPr/>
        <a:lstStyle/>
        <a:p>
          <a:endParaRPr lang="en-US"/>
        </a:p>
      </dgm:t>
    </dgm:pt>
    <dgm:pt modelId="{C4FFC5D4-5DC1-4862-BBC6-1C98B7D10927}" type="sibTrans" cxnId="{D32A2A70-405B-4DBA-B53B-E5A2237658D8}">
      <dgm:prSet/>
      <dgm:spPr/>
      <dgm:t>
        <a:bodyPr/>
        <a:lstStyle/>
        <a:p>
          <a:endParaRPr lang="en-US"/>
        </a:p>
      </dgm:t>
    </dgm:pt>
    <dgm:pt modelId="{FD875EF4-4AD5-478C-881E-BE24A647F8C5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December 4-8, 2023</a:t>
          </a:r>
        </a:p>
      </dgm:t>
    </dgm:pt>
    <dgm:pt modelId="{9D78D640-0613-4624-B0DB-F37E99E877BB}" type="parTrans" cxnId="{14F7EC79-58FD-4D94-BE9A-D9C4FF3053C5}">
      <dgm:prSet/>
      <dgm:spPr/>
      <dgm:t>
        <a:bodyPr/>
        <a:lstStyle/>
        <a:p>
          <a:endParaRPr lang="en-US"/>
        </a:p>
      </dgm:t>
    </dgm:pt>
    <dgm:pt modelId="{3ED47745-0872-4157-AD2A-CEED7421C2A3}" type="sibTrans" cxnId="{14F7EC79-58FD-4D94-BE9A-D9C4FF3053C5}">
      <dgm:prSet/>
      <dgm:spPr/>
      <dgm:t>
        <a:bodyPr/>
        <a:lstStyle/>
        <a:p>
          <a:endParaRPr lang="en-US"/>
        </a:p>
      </dgm:t>
    </dgm:pt>
    <dgm:pt modelId="{044004E4-B711-4548-87CD-79370B461D69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Additional questions to be added to school-specific surveys</a:t>
          </a:r>
        </a:p>
      </dgm:t>
    </dgm:pt>
    <dgm:pt modelId="{E00E7E66-6CC7-439F-B2D5-4FEEBAC6AA90}" type="parTrans" cxnId="{CD845C5E-8818-43AD-8227-20D3A9AF5113}">
      <dgm:prSet/>
      <dgm:spPr/>
      <dgm:t>
        <a:bodyPr/>
        <a:lstStyle/>
        <a:p>
          <a:endParaRPr lang="en-US"/>
        </a:p>
      </dgm:t>
    </dgm:pt>
    <dgm:pt modelId="{F0C593E9-32A9-41D0-A1AE-F5CCB32CCF90}" type="sibTrans" cxnId="{CD845C5E-8818-43AD-8227-20D3A9AF5113}">
      <dgm:prSet/>
      <dgm:spPr/>
      <dgm:t>
        <a:bodyPr/>
        <a:lstStyle/>
        <a:p>
          <a:endParaRPr lang="en-US"/>
        </a:p>
      </dgm:t>
    </dgm:pt>
    <dgm:pt modelId="{E9E7BBCB-A12B-4B9D-98D1-112321194B27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Initial Survey administration instructional training</a:t>
          </a:r>
        </a:p>
      </dgm:t>
    </dgm:pt>
    <dgm:pt modelId="{EF73D751-4DA7-4C90-8FE1-CEEA7573C83D}" type="parTrans" cxnId="{60F65962-2A2C-46CF-BC40-FAFA9BAA7082}">
      <dgm:prSet/>
      <dgm:spPr/>
      <dgm:t>
        <a:bodyPr/>
        <a:lstStyle/>
        <a:p>
          <a:endParaRPr lang="en-US"/>
        </a:p>
      </dgm:t>
    </dgm:pt>
    <dgm:pt modelId="{4D23EB61-75DD-473D-BB7F-590414BEB64A}" type="sibTrans" cxnId="{60F65962-2A2C-46CF-BC40-FAFA9BAA7082}">
      <dgm:prSet/>
      <dgm:spPr/>
      <dgm:t>
        <a:bodyPr/>
        <a:lstStyle/>
        <a:p>
          <a:endParaRPr lang="en-US"/>
        </a:p>
      </dgm:t>
    </dgm:pt>
    <dgm:pt modelId="{3F560C8A-161C-4BDB-96C9-0A35312F5E9C}" type="pres">
      <dgm:prSet presAssocID="{D05841B6-7009-4F23-84BB-03555BE58D1D}" presName="rootnode" presStyleCnt="0">
        <dgm:presLayoutVars>
          <dgm:chMax/>
          <dgm:chPref/>
          <dgm:dir/>
          <dgm:animLvl val="lvl"/>
        </dgm:presLayoutVars>
      </dgm:prSet>
      <dgm:spPr/>
    </dgm:pt>
    <dgm:pt modelId="{1D5688BF-EB1A-4FFD-8F58-594FDE935595}" type="pres">
      <dgm:prSet presAssocID="{5301661E-7238-40D5-B033-DBFB9EF54DD0}" presName="composite" presStyleCnt="0"/>
      <dgm:spPr/>
    </dgm:pt>
    <dgm:pt modelId="{D15A33FC-BE99-400C-B611-089CFB753398}" type="pres">
      <dgm:prSet presAssocID="{5301661E-7238-40D5-B033-DBFB9EF54DD0}" presName="bentUpArrow1" presStyleLbl="alignImgPlace1" presStyleIdx="0" presStyleCnt="4"/>
      <dgm:spPr>
        <a:solidFill>
          <a:srgbClr val="33CCCC"/>
        </a:solidFill>
      </dgm:spPr>
    </dgm:pt>
    <dgm:pt modelId="{21F4052C-0974-407E-8D7D-21B90BDA86A9}" type="pres">
      <dgm:prSet presAssocID="{5301661E-7238-40D5-B033-DBFB9EF54DD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31BDCF8-6318-43E7-8379-E8220136F5EA}" type="pres">
      <dgm:prSet presAssocID="{5301661E-7238-40D5-B033-DBFB9EF54DD0}" presName="ChildText" presStyleLbl="revTx" presStyleIdx="0" presStyleCnt="5" custScaleX="249844" custScaleY="102840" custLinFactNeighborX="76703" custLinFactNeighborY="-48">
        <dgm:presLayoutVars>
          <dgm:chMax val="0"/>
          <dgm:chPref val="0"/>
          <dgm:bulletEnabled val="1"/>
        </dgm:presLayoutVars>
      </dgm:prSet>
      <dgm:spPr/>
    </dgm:pt>
    <dgm:pt modelId="{26BE96B5-BC55-4145-9254-931FDBD56C57}" type="pres">
      <dgm:prSet presAssocID="{78DC2981-5EDC-43C5-A65C-C518B79CEBEA}" presName="sibTrans" presStyleCnt="0"/>
      <dgm:spPr/>
    </dgm:pt>
    <dgm:pt modelId="{DA90058F-6FDF-4C4A-9407-080D3C619351}" type="pres">
      <dgm:prSet presAssocID="{07B2B877-FD69-4061-9703-128E1527FBAA}" presName="composite" presStyleCnt="0"/>
      <dgm:spPr/>
    </dgm:pt>
    <dgm:pt modelId="{2E47826D-07F9-4744-B298-8F940419E0CD}" type="pres">
      <dgm:prSet presAssocID="{07B2B877-FD69-4061-9703-128E1527FBAA}" presName="bentUpArrow1" presStyleLbl="alignImgPlace1" presStyleIdx="1" presStyleCnt="4"/>
      <dgm:spPr>
        <a:solidFill>
          <a:srgbClr val="33CCCC"/>
        </a:solidFill>
      </dgm:spPr>
    </dgm:pt>
    <dgm:pt modelId="{07B7FAE3-5684-452A-9C97-CBEC38E3D146}" type="pres">
      <dgm:prSet presAssocID="{07B2B877-FD69-4061-9703-128E1527FBA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FFD5D2B6-BA30-4055-A7CA-318EDAA17094}" type="pres">
      <dgm:prSet presAssocID="{07B2B877-FD69-4061-9703-128E1527FBAA}" presName="ChildText" presStyleLbl="revTx" presStyleIdx="1" presStyleCnt="5" custScaleX="342458" custLinFactX="38165" custLinFactNeighborX="100000" custLinFactNeighborY="1346">
        <dgm:presLayoutVars>
          <dgm:chMax val="0"/>
          <dgm:chPref val="0"/>
          <dgm:bulletEnabled val="1"/>
        </dgm:presLayoutVars>
      </dgm:prSet>
      <dgm:spPr/>
    </dgm:pt>
    <dgm:pt modelId="{7C1EE0A7-FD67-466D-BCC0-F2E3F7A2BD73}" type="pres">
      <dgm:prSet presAssocID="{1710DF36-2BE4-4DD7-A871-F601ADC874AB}" presName="sibTrans" presStyleCnt="0"/>
      <dgm:spPr/>
    </dgm:pt>
    <dgm:pt modelId="{27958DF0-C539-4681-8301-C9EE0BA8076B}" type="pres">
      <dgm:prSet presAssocID="{A13391FA-2045-45C3-987C-08EE2CE86F35}" presName="composite" presStyleCnt="0"/>
      <dgm:spPr/>
    </dgm:pt>
    <dgm:pt modelId="{ED2810E3-3C22-4A83-AC83-C9FFA661B975}" type="pres">
      <dgm:prSet presAssocID="{A13391FA-2045-45C3-987C-08EE2CE86F35}" presName="bentUpArrow1" presStyleLbl="alignImgPlace1" presStyleIdx="2" presStyleCnt="4"/>
      <dgm:spPr>
        <a:solidFill>
          <a:srgbClr val="33CCCC"/>
        </a:solidFill>
      </dgm:spPr>
    </dgm:pt>
    <dgm:pt modelId="{A002B578-64AE-4C66-83B2-162C662AE340}" type="pres">
      <dgm:prSet presAssocID="{A13391FA-2045-45C3-987C-08EE2CE86F35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69F71F4C-F692-4676-A90A-235FDDD1D3B9}" type="pres">
      <dgm:prSet presAssocID="{A13391FA-2045-45C3-987C-08EE2CE86F35}" presName="ChildText" presStyleLbl="revTx" presStyleIdx="2" presStyleCnt="5" custScaleX="258160" custLinFactNeighborX="90016" custLinFactNeighborY="-1346">
        <dgm:presLayoutVars>
          <dgm:chMax val="0"/>
          <dgm:chPref val="0"/>
          <dgm:bulletEnabled val="1"/>
        </dgm:presLayoutVars>
      </dgm:prSet>
      <dgm:spPr/>
    </dgm:pt>
    <dgm:pt modelId="{BB0A878E-F074-47E2-87B2-0301ECF03FD7}" type="pres">
      <dgm:prSet presAssocID="{3E547E67-C5A4-4474-8761-AE857EC77400}" presName="sibTrans" presStyleCnt="0"/>
      <dgm:spPr/>
    </dgm:pt>
    <dgm:pt modelId="{72A72B03-3154-4171-88F8-6641D055F93D}" type="pres">
      <dgm:prSet presAssocID="{90B5824D-F83A-47CE-8B5B-FE0E6286AF82}" presName="composite" presStyleCnt="0"/>
      <dgm:spPr/>
    </dgm:pt>
    <dgm:pt modelId="{C99F7F72-AFB0-46CC-AA28-844797AA5685}" type="pres">
      <dgm:prSet presAssocID="{90B5824D-F83A-47CE-8B5B-FE0E6286AF82}" presName="bentUpArrow1" presStyleLbl="alignImgPlace1" presStyleIdx="3" presStyleCnt="4"/>
      <dgm:spPr>
        <a:solidFill>
          <a:srgbClr val="33CCCC"/>
        </a:solidFill>
      </dgm:spPr>
    </dgm:pt>
    <dgm:pt modelId="{13735DB2-4363-4270-AFAD-44B3D4C100B2}" type="pres">
      <dgm:prSet presAssocID="{90B5824D-F83A-47CE-8B5B-FE0E6286AF82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4FDE8928-9EB3-4D70-8F46-66CE016E5BA5}" type="pres">
      <dgm:prSet presAssocID="{90B5824D-F83A-47CE-8B5B-FE0E6286AF82}" presName="ChildText" presStyleLbl="revTx" presStyleIdx="3" presStyleCnt="5" custScaleX="215729" custLinFactNeighborX="65942" custLinFactNeighborY="-1346">
        <dgm:presLayoutVars>
          <dgm:chMax val="0"/>
          <dgm:chPref val="0"/>
          <dgm:bulletEnabled val="1"/>
        </dgm:presLayoutVars>
      </dgm:prSet>
      <dgm:spPr/>
    </dgm:pt>
    <dgm:pt modelId="{7B447B0C-A2C1-463C-92BC-B5ECE25A2A92}" type="pres">
      <dgm:prSet presAssocID="{C4FFC5D4-5DC1-4862-BBC6-1C98B7D10927}" presName="sibTrans" presStyleCnt="0"/>
      <dgm:spPr/>
    </dgm:pt>
    <dgm:pt modelId="{67A5C0FB-9715-4AEC-9899-92B86BEEE676}" type="pres">
      <dgm:prSet presAssocID="{FD875EF4-4AD5-478C-881E-BE24A647F8C5}" presName="composite" presStyleCnt="0"/>
      <dgm:spPr/>
    </dgm:pt>
    <dgm:pt modelId="{35F3D4A5-345B-4C71-B8AA-D88351D75050}" type="pres">
      <dgm:prSet presAssocID="{FD875EF4-4AD5-478C-881E-BE24A647F8C5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836479B8-01E5-422C-96F2-24AB3F6F7585}" type="pres">
      <dgm:prSet presAssocID="{FD875EF4-4AD5-478C-881E-BE24A647F8C5}" presName="FinalChildText" presStyleLbl="revTx" presStyleIdx="4" presStyleCnt="5" custScaleX="108472">
        <dgm:presLayoutVars>
          <dgm:chMax val="0"/>
          <dgm:chPref val="0"/>
          <dgm:bulletEnabled val="1"/>
        </dgm:presLayoutVars>
      </dgm:prSet>
      <dgm:spPr/>
    </dgm:pt>
  </dgm:ptLst>
  <dgm:cxnLst>
    <dgm:cxn modelId="{9B75D610-9453-4D11-87A4-07F8C3AC610B}" type="presOf" srcId="{537434EF-2387-49AD-8D13-84BDBD7986EF}" destId="{FFD5D2B6-BA30-4055-A7CA-318EDAA17094}" srcOrd="0" destOrd="0" presId="urn:microsoft.com/office/officeart/2005/8/layout/StepDownProcess"/>
    <dgm:cxn modelId="{9C97A831-A4E2-4907-8067-9732E9D7D38D}" type="presOf" srcId="{E9E7BBCB-A12B-4B9D-98D1-112321194B27}" destId="{836479B8-01E5-422C-96F2-24AB3F6F7585}" srcOrd="0" destOrd="0" presId="urn:microsoft.com/office/officeart/2005/8/layout/StepDownProcess"/>
    <dgm:cxn modelId="{24363834-E15D-4488-AFD3-5DFD4DFEED4A}" type="presOf" srcId="{FD875EF4-4AD5-478C-881E-BE24A647F8C5}" destId="{35F3D4A5-345B-4C71-B8AA-D88351D75050}" srcOrd="0" destOrd="0" presId="urn:microsoft.com/office/officeart/2005/8/layout/StepDownProcess"/>
    <dgm:cxn modelId="{FDEB1D40-7CEA-4E4E-8BD1-9ED6C15618C8}" type="presOf" srcId="{931AFDDE-9332-4FE1-A120-AC54CE3BA331}" destId="{D31BDCF8-6318-43E7-8379-E8220136F5EA}" srcOrd="0" destOrd="0" presId="urn:microsoft.com/office/officeart/2005/8/layout/StepDownProcess"/>
    <dgm:cxn modelId="{CD845C5E-8818-43AD-8227-20D3A9AF5113}" srcId="{90B5824D-F83A-47CE-8B5B-FE0E6286AF82}" destId="{044004E4-B711-4548-87CD-79370B461D69}" srcOrd="0" destOrd="0" parTransId="{E00E7E66-6CC7-439F-B2D5-4FEEBAC6AA90}" sibTransId="{F0C593E9-32A9-41D0-A1AE-F5CCB32CCF90}"/>
    <dgm:cxn modelId="{5BC65442-B927-4746-9BB0-02CF152E4EFB}" srcId="{D05841B6-7009-4F23-84BB-03555BE58D1D}" destId="{A13391FA-2045-45C3-987C-08EE2CE86F35}" srcOrd="2" destOrd="0" parTransId="{3526F6C7-B203-4013-B532-407C678FD6A5}" sibTransId="{3E547E67-C5A4-4474-8761-AE857EC77400}"/>
    <dgm:cxn modelId="{60F65962-2A2C-46CF-BC40-FAFA9BAA7082}" srcId="{FD875EF4-4AD5-478C-881E-BE24A647F8C5}" destId="{E9E7BBCB-A12B-4B9D-98D1-112321194B27}" srcOrd="0" destOrd="0" parTransId="{EF73D751-4DA7-4C90-8FE1-CEEA7573C83D}" sibTransId="{4D23EB61-75DD-473D-BB7F-590414BEB64A}"/>
    <dgm:cxn modelId="{EA913A66-D712-4DC2-9884-227C20BEE64B}" srcId="{D05841B6-7009-4F23-84BB-03555BE58D1D}" destId="{07B2B877-FD69-4061-9703-128E1527FBAA}" srcOrd="1" destOrd="0" parTransId="{1CFE98A5-1551-410B-9425-FD08477F358F}" sibTransId="{1710DF36-2BE4-4DD7-A871-F601ADC874AB}"/>
    <dgm:cxn modelId="{F36FD46C-1488-4A8C-8089-8C5ACAB9C9EF}" type="presOf" srcId="{07B2B877-FD69-4061-9703-128E1527FBAA}" destId="{07B7FAE3-5684-452A-9C97-CBEC38E3D146}" srcOrd="0" destOrd="0" presId="urn:microsoft.com/office/officeart/2005/8/layout/StepDownProcess"/>
    <dgm:cxn modelId="{6E93D96F-B4E2-4906-BBF4-39B9D517B6E8}" type="presOf" srcId="{3678A6B2-1ED6-4D00-9386-87E27F281862}" destId="{69F71F4C-F692-4676-A90A-235FDDD1D3B9}" srcOrd="0" destOrd="0" presId="urn:microsoft.com/office/officeart/2005/8/layout/StepDownProcess"/>
    <dgm:cxn modelId="{96E9D94F-5586-4466-BE94-CF4891425E11}" type="presOf" srcId="{90B5824D-F83A-47CE-8B5B-FE0E6286AF82}" destId="{13735DB2-4363-4270-AFAD-44B3D4C100B2}" srcOrd="0" destOrd="0" presId="urn:microsoft.com/office/officeart/2005/8/layout/StepDownProcess"/>
    <dgm:cxn modelId="{D32A2A70-405B-4DBA-B53B-E5A2237658D8}" srcId="{D05841B6-7009-4F23-84BB-03555BE58D1D}" destId="{90B5824D-F83A-47CE-8B5B-FE0E6286AF82}" srcOrd="3" destOrd="0" parTransId="{E68DDD62-D395-4635-BAE6-57D199985F6E}" sibTransId="{C4FFC5D4-5DC1-4862-BBC6-1C98B7D10927}"/>
    <dgm:cxn modelId="{14F7EC79-58FD-4D94-BE9A-D9C4FF3053C5}" srcId="{D05841B6-7009-4F23-84BB-03555BE58D1D}" destId="{FD875EF4-4AD5-478C-881E-BE24A647F8C5}" srcOrd="4" destOrd="0" parTransId="{9D78D640-0613-4624-B0DB-F37E99E877BB}" sibTransId="{3ED47745-0872-4157-AD2A-CEED7421C2A3}"/>
    <dgm:cxn modelId="{22B8E998-D969-4F4A-996D-64B33F7F8A98}" srcId="{D05841B6-7009-4F23-84BB-03555BE58D1D}" destId="{5301661E-7238-40D5-B033-DBFB9EF54DD0}" srcOrd="0" destOrd="0" parTransId="{4A85BA64-9C3C-41B4-A7B4-5FFE80342CDA}" sibTransId="{78DC2981-5EDC-43C5-A65C-C518B79CEBEA}"/>
    <dgm:cxn modelId="{5E127E9C-6059-4003-88CA-FC120D1BA76B}" type="presOf" srcId="{A13391FA-2045-45C3-987C-08EE2CE86F35}" destId="{A002B578-64AE-4C66-83B2-162C662AE340}" srcOrd="0" destOrd="0" presId="urn:microsoft.com/office/officeart/2005/8/layout/StepDownProcess"/>
    <dgm:cxn modelId="{39C40DA0-A4FA-47BC-B443-DA8D5387B475}" srcId="{5301661E-7238-40D5-B033-DBFB9EF54DD0}" destId="{931AFDDE-9332-4FE1-A120-AC54CE3BA331}" srcOrd="0" destOrd="0" parTransId="{13489274-E7B6-4B03-9922-C88CFB750532}" sibTransId="{33860D02-763A-4238-AE92-4E0A7E36EAFC}"/>
    <dgm:cxn modelId="{3877A4B0-8886-43AD-A61C-90AF056EE87F}" type="presOf" srcId="{5301661E-7238-40D5-B033-DBFB9EF54DD0}" destId="{21F4052C-0974-407E-8D7D-21B90BDA86A9}" srcOrd="0" destOrd="0" presId="urn:microsoft.com/office/officeart/2005/8/layout/StepDownProcess"/>
    <dgm:cxn modelId="{02D552B7-3672-419C-9F76-F9566C2A73D2}" srcId="{07B2B877-FD69-4061-9703-128E1527FBAA}" destId="{537434EF-2387-49AD-8D13-84BDBD7986EF}" srcOrd="0" destOrd="0" parTransId="{657D8CFF-CC75-4933-8879-791E99A973CF}" sibTransId="{9B373F0A-78AF-4EB5-825C-759AA755D721}"/>
    <dgm:cxn modelId="{92A80BDE-BC74-4B1B-BA14-1D63CE6F0AD5}" type="presOf" srcId="{044004E4-B711-4548-87CD-79370B461D69}" destId="{4FDE8928-9EB3-4D70-8F46-66CE016E5BA5}" srcOrd="0" destOrd="0" presId="urn:microsoft.com/office/officeart/2005/8/layout/StepDownProcess"/>
    <dgm:cxn modelId="{5C765EDE-75CF-4457-AAD5-C1BC8F06BB51}" type="presOf" srcId="{D05841B6-7009-4F23-84BB-03555BE58D1D}" destId="{3F560C8A-161C-4BDB-96C9-0A35312F5E9C}" srcOrd="0" destOrd="0" presId="urn:microsoft.com/office/officeart/2005/8/layout/StepDownProcess"/>
    <dgm:cxn modelId="{040C15F0-A6E3-4154-B55A-B949D147F6C3}" srcId="{A13391FA-2045-45C3-987C-08EE2CE86F35}" destId="{3678A6B2-1ED6-4D00-9386-87E27F281862}" srcOrd="0" destOrd="0" parTransId="{BD7DDF87-F5AE-47A6-8730-9030DC02255F}" sibTransId="{72933CA5-3A26-4002-8F06-7DF32843D674}"/>
    <dgm:cxn modelId="{BC17452A-A679-44F7-A13C-BF167E9BC478}" type="presParOf" srcId="{3F560C8A-161C-4BDB-96C9-0A35312F5E9C}" destId="{1D5688BF-EB1A-4FFD-8F58-594FDE935595}" srcOrd="0" destOrd="0" presId="urn:microsoft.com/office/officeart/2005/8/layout/StepDownProcess"/>
    <dgm:cxn modelId="{869C5B98-427E-4DDE-9186-24586512B496}" type="presParOf" srcId="{1D5688BF-EB1A-4FFD-8F58-594FDE935595}" destId="{D15A33FC-BE99-400C-B611-089CFB753398}" srcOrd="0" destOrd="0" presId="urn:microsoft.com/office/officeart/2005/8/layout/StepDownProcess"/>
    <dgm:cxn modelId="{6DFBD612-5E53-4F1F-8C74-9D63588E04C1}" type="presParOf" srcId="{1D5688BF-EB1A-4FFD-8F58-594FDE935595}" destId="{21F4052C-0974-407E-8D7D-21B90BDA86A9}" srcOrd="1" destOrd="0" presId="urn:microsoft.com/office/officeart/2005/8/layout/StepDownProcess"/>
    <dgm:cxn modelId="{D9729049-756D-46B6-BD1C-273F7564BE5B}" type="presParOf" srcId="{1D5688BF-EB1A-4FFD-8F58-594FDE935595}" destId="{D31BDCF8-6318-43E7-8379-E8220136F5EA}" srcOrd="2" destOrd="0" presId="urn:microsoft.com/office/officeart/2005/8/layout/StepDownProcess"/>
    <dgm:cxn modelId="{6B00ABBB-5BF5-4E82-ABEF-7F1BB17EA484}" type="presParOf" srcId="{3F560C8A-161C-4BDB-96C9-0A35312F5E9C}" destId="{26BE96B5-BC55-4145-9254-931FDBD56C57}" srcOrd="1" destOrd="0" presId="urn:microsoft.com/office/officeart/2005/8/layout/StepDownProcess"/>
    <dgm:cxn modelId="{80C0A3E4-7CDF-4CA4-A6A1-36DBDBA26B61}" type="presParOf" srcId="{3F560C8A-161C-4BDB-96C9-0A35312F5E9C}" destId="{DA90058F-6FDF-4C4A-9407-080D3C619351}" srcOrd="2" destOrd="0" presId="urn:microsoft.com/office/officeart/2005/8/layout/StepDownProcess"/>
    <dgm:cxn modelId="{CCFACA05-E8C3-4018-8FB2-1B61CC5CBE5F}" type="presParOf" srcId="{DA90058F-6FDF-4C4A-9407-080D3C619351}" destId="{2E47826D-07F9-4744-B298-8F940419E0CD}" srcOrd="0" destOrd="0" presId="urn:microsoft.com/office/officeart/2005/8/layout/StepDownProcess"/>
    <dgm:cxn modelId="{33897694-4F41-4466-AE54-F60A5FBFDFE2}" type="presParOf" srcId="{DA90058F-6FDF-4C4A-9407-080D3C619351}" destId="{07B7FAE3-5684-452A-9C97-CBEC38E3D146}" srcOrd="1" destOrd="0" presId="urn:microsoft.com/office/officeart/2005/8/layout/StepDownProcess"/>
    <dgm:cxn modelId="{BE80718A-2416-4450-872F-85BC594684C1}" type="presParOf" srcId="{DA90058F-6FDF-4C4A-9407-080D3C619351}" destId="{FFD5D2B6-BA30-4055-A7CA-318EDAA17094}" srcOrd="2" destOrd="0" presId="urn:microsoft.com/office/officeart/2005/8/layout/StepDownProcess"/>
    <dgm:cxn modelId="{9D169393-0A3B-4AAD-A4AE-2D1D34B99F66}" type="presParOf" srcId="{3F560C8A-161C-4BDB-96C9-0A35312F5E9C}" destId="{7C1EE0A7-FD67-466D-BCC0-F2E3F7A2BD73}" srcOrd="3" destOrd="0" presId="urn:microsoft.com/office/officeart/2005/8/layout/StepDownProcess"/>
    <dgm:cxn modelId="{8DAD69C2-C021-4DDC-8C95-6B0BA507E238}" type="presParOf" srcId="{3F560C8A-161C-4BDB-96C9-0A35312F5E9C}" destId="{27958DF0-C539-4681-8301-C9EE0BA8076B}" srcOrd="4" destOrd="0" presId="urn:microsoft.com/office/officeart/2005/8/layout/StepDownProcess"/>
    <dgm:cxn modelId="{6AFC45B6-6FC3-49B7-8B55-A9C641D4D2FB}" type="presParOf" srcId="{27958DF0-C539-4681-8301-C9EE0BA8076B}" destId="{ED2810E3-3C22-4A83-AC83-C9FFA661B975}" srcOrd="0" destOrd="0" presId="urn:microsoft.com/office/officeart/2005/8/layout/StepDownProcess"/>
    <dgm:cxn modelId="{F97E3986-FF89-45F1-B354-062E0D89A9CE}" type="presParOf" srcId="{27958DF0-C539-4681-8301-C9EE0BA8076B}" destId="{A002B578-64AE-4C66-83B2-162C662AE340}" srcOrd="1" destOrd="0" presId="urn:microsoft.com/office/officeart/2005/8/layout/StepDownProcess"/>
    <dgm:cxn modelId="{F7936AD7-C9FD-4F49-A7DA-31939FFEC1E4}" type="presParOf" srcId="{27958DF0-C539-4681-8301-C9EE0BA8076B}" destId="{69F71F4C-F692-4676-A90A-235FDDD1D3B9}" srcOrd="2" destOrd="0" presId="urn:microsoft.com/office/officeart/2005/8/layout/StepDownProcess"/>
    <dgm:cxn modelId="{1BBC1D58-84D6-49B8-A77C-86389AD9C42B}" type="presParOf" srcId="{3F560C8A-161C-4BDB-96C9-0A35312F5E9C}" destId="{BB0A878E-F074-47E2-87B2-0301ECF03FD7}" srcOrd="5" destOrd="0" presId="urn:microsoft.com/office/officeart/2005/8/layout/StepDownProcess"/>
    <dgm:cxn modelId="{E85077F9-D4F9-4C3A-9EDE-9B662D64D22E}" type="presParOf" srcId="{3F560C8A-161C-4BDB-96C9-0A35312F5E9C}" destId="{72A72B03-3154-4171-88F8-6641D055F93D}" srcOrd="6" destOrd="0" presId="urn:microsoft.com/office/officeart/2005/8/layout/StepDownProcess"/>
    <dgm:cxn modelId="{89690F04-D680-460C-94DC-D390035C7923}" type="presParOf" srcId="{72A72B03-3154-4171-88F8-6641D055F93D}" destId="{C99F7F72-AFB0-46CC-AA28-844797AA5685}" srcOrd="0" destOrd="0" presId="urn:microsoft.com/office/officeart/2005/8/layout/StepDownProcess"/>
    <dgm:cxn modelId="{1B249B15-A45E-4587-B296-B612BDE4551F}" type="presParOf" srcId="{72A72B03-3154-4171-88F8-6641D055F93D}" destId="{13735DB2-4363-4270-AFAD-44B3D4C100B2}" srcOrd="1" destOrd="0" presId="urn:microsoft.com/office/officeart/2005/8/layout/StepDownProcess"/>
    <dgm:cxn modelId="{BDC74B7E-AFC3-4A3B-82EC-390BC7B16A4E}" type="presParOf" srcId="{72A72B03-3154-4171-88F8-6641D055F93D}" destId="{4FDE8928-9EB3-4D70-8F46-66CE016E5BA5}" srcOrd="2" destOrd="0" presId="urn:microsoft.com/office/officeart/2005/8/layout/StepDownProcess"/>
    <dgm:cxn modelId="{231E1F82-2FB7-43DB-89B0-DCD16D9DF865}" type="presParOf" srcId="{3F560C8A-161C-4BDB-96C9-0A35312F5E9C}" destId="{7B447B0C-A2C1-463C-92BC-B5ECE25A2A92}" srcOrd="7" destOrd="0" presId="urn:microsoft.com/office/officeart/2005/8/layout/StepDownProcess"/>
    <dgm:cxn modelId="{CFB97523-42F9-4D5E-B6D9-D26DEFCBD0B4}" type="presParOf" srcId="{3F560C8A-161C-4BDB-96C9-0A35312F5E9C}" destId="{67A5C0FB-9715-4AEC-9899-92B86BEEE676}" srcOrd="8" destOrd="0" presId="urn:microsoft.com/office/officeart/2005/8/layout/StepDownProcess"/>
    <dgm:cxn modelId="{F3805E4A-123A-4CFC-BA8B-039F1DD49D17}" type="presParOf" srcId="{67A5C0FB-9715-4AEC-9899-92B86BEEE676}" destId="{35F3D4A5-345B-4C71-B8AA-D88351D75050}" srcOrd="0" destOrd="0" presId="urn:microsoft.com/office/officeart/2005/8/layout/StepDownProcess"/>
    <dgm:cxn modelId="{3518E525-2ECF-477C-A3A2-9877BCFCC248}" type="presParOf" srcId="{67A5C0FB-9715-4AEC-9899-92B86BEEE676}" destId="{836479B8-01E5-422C-96F2-24AB3F6F758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841B6-7009-4F23-84BB-03555BE58D1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1661E-7238-40D5-B033-DBFB9EF54DD0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January 8-12, 2024</a:t>
          </a:r>
        </a:p>
      </dgm:t>
    </dgm:pt>
    <dgm:pt modelId="{4A85BA64-9C3C-41B4-A7B4-5FFE80342CDA}" type="parTrans" cxnId="{22B8E998-D969-4F4A-996D-64B33F7F8A98}">
      <dgm:prSet/>
      <dgm:spPr/>
      <dgm:t>
        <a:bodyPr/>
        <a:lstStyle/>
        <a:p>
          <a:endParaRPr lang="en-US"/>
        </a:p>
      </dgm:t>
    </dgm:pt>
    <dgm:pt modelId="{78DC2981-5EDC-43C5-A65C-C518B79CEBEA}" type="sibTrans" cxnId="{22B8E998-D969-4F4A-996D-64B33F7F8A98}">
      <dgm:prSet/>
      <dgm:spPr/>
      <dgm:t>
        <a:bodyPr/>
        <a:lstStyle/>
        <a:p>
          <a:endParaRPr lang="en-US"/>
        </a:p>
      </dgm:t>
    </dgm:pt>
    <dgm:pt modelId="{931AFDDE-9332-4FE1-A120-AC54CE3BA331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Final/follow-up survey administration instructional training</a:t>
          </a:r>
        </a:p>
      </dgm:t>
    </dgm:pt>
    <dgm:pt modelId="{13489274-E7B6-4B03-9922-C88CFB750532}" type="parTrans" cxnId="{39C40DA0-A4FA-47BC-B443-DA8D5387B475}">
      <dgm:prSet/>
      <dgm:spPr/>
      <dgm:t>
        <a:bodyPr/>
        <a:lstStyle/>
        <a:p>
          <a:endParaRPr lang="en-US"/>
        </a:p>
      </dgm:t>
    </dgm:pt>
    <dgm:pt modelId="{33860D02-763A-4238-AE92-4E0A7E36EAFC}" type="sibTrans" cxnId="{39C40DA0-A4FA-47BC-B443-DA8D5387B475}">
      <dgm:prSet/>
      <dgm:spPr/>
      <dgm:t>
        <a:bodyPr/>
        <a:lstStyle/>
        <a:p>
          <a:endParaRPr lang="en-US"/>
        </a:p>
      </dgm:t>
    </dgm:pt>
    <dgm:pt modelId="{07B2B877-FD69-4061-9703-128E1527FBAA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January 12, 2024</a:t>
          </a:r>
        </a:p>
      </dgm:t>
    </dgm:pt>
    <dgm:pt modelId="{1CFE98A5-1551-410B-9425-FD08477F358F}" type="parTrans" cxnId="{EA913A66-D712-4DC2-9884-227C20BEE64B}">
      <dgm:prSet/>
      <dgm:spPr/>
      <dgm:t>
        <a:bodyPr/>
        <a:lstStyle/>
        <a:p>
          <a:endParaRPr lang="en-US"/>
        </a:p>
      </dgm:t>
    </dgm:pt>
    <dgm:pt modelId="{1710DF36-2BE4-4DD7-A871-F601ADC874AB}" type="sibTrans" cxnId="{EA913A66-D712-4DC2-9884-227C20BEE64B}">
      <dgm:prSet/>
      <dgm:spPr/>
      <dgm:t>
        <a:bodyPr/>
        <a:lstStyle/>
        <a:p>
          <a:endParaRPr lang="en-US"/>
        </a:p>
      </dgm:t>
    </dgm:pt>
    <dgm:pt modelId="{537434EF-2387-49AD-8D13-84BDBD7986EF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All survey administration instructions e-mailed to named contact in each county.</a:t>
          </a:r>
        </a:p>
      </dgm:t>
    </dgm:pt>
    <dgm:pt modelId="{657D8CFF-CC75-4933-8879-791E99A973CF}" type="parTrans" cxnId="{02D552B7-3672-419C-9F76-F9566C2A73D2}">
      <dgm:prSet/>
      <dgm:spPr/>
      <dgm:t>
        <a:bodyPr/>
        <a:lstStyle/>
        <a:p>
          <a:endParaRPr lang="en-US"/>
        </a:p>
      </dgm:t>
    </dgm:pt>
    <dgm:pt modelId="{9B373F0A-78AF-4EB5-825C-759AA755D721}" type="sibTrans" cxnId="{02D552B7-3672-419C-9F76-F9566C2A73D2}">
      <dgm:prSet/>
      <dgm:spPr/>
      <dgm:t>
        <a:bodyPr/>
        <a:lstStyle/>
        <a:p>
          <a:endParaRPr lang="en-US"/>
        </a:p>
      </dgm:t>
    </dgm:pt>
    <dgm:pt modelId="{A13391FA-2045-45C3-987C-08EE2CE86F35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January 22-March 15, 2024</a:t>
          </a:r>
        </a:p>
      </dgm:t>
    </dgm:pt>
    <dgm:pt modelId="{3526F6C7-B203-4013-B532-407C678FD6A5}" type="parTrans" cxnId="{5BC65442-B927-4746-9BB0-02CF152E4EFB}">
      <dgm:prSet/>
      <dgm:spPr/>
      <dgm:t>
        <a:bodyPr/>
        <a:lstStyle/>
        <a:p>
          <a:endParaRPr lang="en-US"/>
        </a:p>
      </dgm:t>
    </dgm:pt>
    <dgm:pt modelId="{3E547E67-C5A4-4474-8761-AE857EC77400}" type="sibTrans" cxnId="{5BC65442-B927-4746-9BB0-02CF152E4EFB}">
      <dgm:prSet/>
      <dgm:spPr/>
      <dgm:t>
        <a:bodyPr/>
        <a:lstStyle/>
        <a:p>
          <a:endParaRPr lang="en-US"/>
        </a:p>
      </dgm:t>
    </dgm:pt>
    <dgm:pt modelId="{3678A6B2-1ED6-4D00-9386-87E27F281862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Survey administered to students</a:t>
          </a:r>
          <a:r>
            <a:rPr lang="en-US" sz="1200" dirty="0"/>
            <a:t>.</a:t>
          </a:r>
          <a:endParaRPr lang="en-US" sz="1200" b="1" dirty="0">
            <a:solidFill>
              <a:srgbClr val="00838B"/>
            </a:solidFill>
          </a:endParaRPr>
        </a:p>
      </dgm:t>
    </dgm:pt>
    <dgm:pt modelId="{BD7DDF87-F5AE-47A6-8730-9030DC02255F}" type="parTrans" cxnId="{040C15F0-A6E3-4154-B55A-B949D147F6C3}">
      <dgm:prSet/>
      <dgm:spPr/>
      <dgm:t>
        <a:bodyPr/>
        <a:lstStyle/>
        <a:p>
          <a:endParaRPr lang="en-US"/>
        </a:p>
      </dgm:t>
    </dgm:pt>
    <dgm:pt modelId="{72933CA5-3A26-4002-8F06-7DF32843D674}" type="sibTrans" cxnId="{040C15F0-A6E3-4154-B55A-B949D147F6C3}">
      <dgm:prSet/>
      <dgm:spPr/>
      <dgm:t>
        <a:bodyPr/>
        <a:lstStyle/>
        <a:p>
          <a:endParaRPr lang="en-US"/>
        </a:p>
      </dgm:t>
    </dgm:pt>
    <dgm:pt modelId="{90B5824D-F83A-47CE-8B5B-FE0E6286AF82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April-May 2024</a:t>
          </a:r>
        </a:p>
      </dgm:t>
    </dgm:pt>
    <dgm:pt modelId="{E68DDD62-D395-4635-BAE6-57D199985F6E}" type="parTrans" cxnId="{D32A2A70-405B-4DBA-B53B-E5A2237658D8}">
      <dgm:prSet/>
      <dgm:spPr/>
      <dgm:t>
        <a:bodyPr/>
        <a:lstStyle/>
        <a:p>
          <a:endParaRPr lang="en-US"/>
        </a:p>
      </dgm:t>
    </dgm:pt>
    <dgm:pt modelId="{C4FFC5D4-5DC1-4862-BBC6-1C98B7D10927}" type="sibTrans" cxnId="{D32A2A70-405B-4DBA-B53B-E5A2237658D8}">
      <dgm:prSet/>
      <dgm:spPr/>
      <dgm:t>
        <a:bodyPr/>
        <a:lstStyle/>
        <a:p>
          <a:endParaRPr lang="en-US"/>
        </a:p>
      </dgm:t>
    </dgm:pt>
    <dgm:pt modelId="{FD875EF4-4AD5-478C-881E-BE24A647F8C5}">
      <dgm:prSet phldrT="[Text]"/>
      <dgm:spPr>
        <a:solidFill>
          <a:srgbClr val="00838B"/>
        </a:solidFill>
        <a:ln>
          <a:solidFill>
            <a:srgbClr val="00838B"/>
          </a:solidFill>
        </a:ln>
      </dgm:spPr>
      <dgm:t>
        <a:bodyPr/>
        <a:lstStyle/>
        <a:p>
          <a:r>
            <a:rPr lang="en-US" dirty="0"/>
            <a:t>May 2, 2024</a:t>
          </a:r>
        </a:p>
      </dgm:t>
    </dgm:pt>
    <dgm:pt modelId="{9D78D640-0613-4624-B0DB-F37E99E877BB}" type="parTrans" cxnId="{14F7EC79-58FD-4D94-BE9A-D9C4FF3053C5}">
      <dgm:prSet/>
      <dgm:spPr/>
      <dgm:t>
        <a:bodyPr/>
        <a:lstStyle/>
        <a:p>
          <a:endParaRPr lang="en-US"/>
        </a:p>
      </dgm:t>
    </dgm:pt>
    <dgm:pt modelId="{3ED47745-0872-4157-AD2A-CEED7421C2A3}" type="sibTrans" cxnId="{14F7EC79-58FD-4D94-BE9A-D9C4FF3053C5}">
      <dgm:prSet/>
      <dgm:spPr/>
      <dgm:t>
        <a:bodyPr/>
        <a:lstStyle/>
        <a:p>
          <a:endParaRPr lang="en-US"/>
        </a:p>
      </dgm:t>
    </dgm:pt>
    <dgm:pt modelId="{044004E4-B711-4548-87CD-79370B461D69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Quality Control and analytic period</a:t>
          </a:r>
        </a:p>
      </dgm:t>
    </dgm:pt>
    <dgm:pt modelId="{E00E7E66-6CC7-439F-B2D5-4FEEBAC6AA90}" type="parTrans" cxnId="{CD845C5E-8818-43AD-8227-20D3A9AF5113}">
      <dgm:prSet/>
      <dgm:spPr/>
      <dgm:t>
        <a:bodyPr/>
        <a:lstStyle/>
        <a:p>
          <a:endParaRPr lang="en-US"/>
        </a:p>
      </dgm:t>
    </dgm:pt>
    <dgm:pt modelId="{F0C593E9-32A9-41D0-A1AE-F5CCB32CCF90}" type="sibTrans" cxnId="{CD845C5E-8818-43AD-8227-20D3A9AF5113}">
      <dgm:prSet/>
      <dgm:spPr/>
      <dgm:t>
        <a:bodyPr/>
        <a:lstStyle/>
        <a:p>
          <a:endParaRPr lang="en-US"/>
        </a:p>
      </dgm:t>
    </dgm:pt>
    <dgm:pt modelId="{E9E7BBCB-A12B-4B9D-98D1-112321194B27}">
      <dgm:prSet phldrT="[Text]" custT="1"/>
      <dgm:spPr/>
      <dgm:t>
        <a:bodyPr/>
        <a:lstStyle/>
        <a:p>
          <a:r>
            <a:rPr lang="en-US" sz="1200" b="1" dirty="0">
              <a:solidFill>
                <a:srgbClr val="00838B"/>
              </a:solidFill>
            </a:rPr>
            <a:t>Highlights from State report provided at May Prevention Quarterly Meeting</a:t>
          </a:r>
        </a:p>
      </dgm:t>
    </dgm:pt>
    <dgm:pt modelId="{EF73D751-4DA7-4C90-8FE1-CEEA7573C83D}" type="parTrans" cxnId="{60F65962-2A2C-46CF-BC40-FAFA9BAA7082}">
      <dgm:prSet/>
      <dgm:spPr/>
      <dgm:t>
        <a:bodyPr/>
        <a:lstStyle/>
        <a:p>
          <a:endParaRPr lang="en-US"/>
        </a:p>
      </dgm:t>
    </dgm:pt>
    <dgm:pt modelId="{4D23EB61-75DD-473D-BB7F-590414BEB64A}" type="sibTrans" cxnId="{60F65962-2A2C-46CF-BC40-FAFA9BAA7082}">
      <dgm:prSet/>
      <dgm:spPr/>
      <dgm:t>
        <a:bodyPr/>
        <a:lstStyle/>
        <a:p>
          <a:endParaRPr lang="en-US"/>
        </a:p>
      </dgm:t>
    </dgm:pt>
    <dgm:pt modelId="{3F560C8A-161C-4BDB-96C9-0A35312F5E9C}" type="pres">
      <dgm:prSet presAssocID="{D05841B6-7009-4F23-84BB-03555BE58D1D}" presName="rootnode" presStyleCnt="0">
        <dgm:presLayoutVars>
          <dgm:chMax/>
          <dgm:chPref/>
          <dgm:dir/>
          <dgm:animLvl val="lvl"/>
        </dgm:presLayoutVars>
      </dgm:prSet>
      <dgm:spPr/>
    </dgm:pt>
    <dgm:pt modelId="{1D5688BF-EB1A-4FFD-8F58-594FDE935595}" type="pres">
      <dgm:prSet presAssocID="{5301661E-7238-40D5-B033-DBFB9EF54DD0}" presName="composite" presStyleCnt="0"/>
      <dgm:spPr/>
    </dgm:pt>
    <dgm:pt modelId="{D15A33FC-BE99-400C-B611-089CFB753398}" type="pres">
      <dgm:prSet presAssocID="{5301661E-7238-40D5-B033-DBFB9EF54DD0}" presName="bentUpArrow1" presStyleLbl="alignImgPlace1" presStyleIdx="0" presStyleCnt="4"/>
      <dgm:spPr>
        <a:solidFill>
          <a:srgbClr val="33CCCC"/>
        </a:solidFill>
      </dgm:spPr>
    </dgm:pt>
    <dgm:pt modelId="{21F4052C-0974-407E-8D7D-21B90BDA86A9}" type="pres">
      <dgm:prSet presAssocID="{5301661E-7238-40D5-B033-DBFB9EF54DD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31BDCF8-6318-43E7-8379-E8220136F5EA}" type="pres">
      <dgm:prSet presAssocID="{5301661E-7238-40D5-B033-DBFB9EF54DD0}" presName="ChildText" presStyleLbl="revTx" presStyleIdx="0" presStyleCnt="5" custScaleX="249844" custScaleY="102840" custLinFactNeighborX="76703" custLinFactNeighborY="-48">
        <dgm:presLayoutVars>
          <dgm:chMax val="0"/>
          <dgm:chPref val="0"/>
          <dgm:bulletEnabled val="1"/>
        </dgm:presLayoutVars>
      </dgm:prSet>
      <dgm:spPr/>
    </dgm:pt>
    <dgm:pt modelId="{26BE96B5-BC55-4145-9254-931FDBD56C57}" type="pres">
      <dgm:prSet presAssocID="{78DC2981-5EDC-43C5-A65C-C518B79CEBEA}" presName="sibTrans" presStyleCnt="0"/>
      <dgm:spPr/>
    </dgm:pt>
    <dgm:pt modelId="{DA90058F-6FDF-4C4A-9407-080D3C619351}" type="pres">
      <dgm:prSet presAssocID="{07B2B877-FD69-4061-9703-128E1527FBAA}" presName="composite" presStyleCnt="0"/>
      <dgm:spPr/>
    </dgm:pt>
    <dgm:pt modelId="{2E47826D-07F9-4744-B298-8F940419E0CD}" type="pres">
      <dgm:prSet presAssocID="{07B2B877-FD69-4061-9703-128E1527FBAA}" presName="bentUpArrow1" presStyleLbl="alignImgPlace1" presStyleIdx="1" presStyleCnt="4"/>
      <dgm:spPr>
        <a:solidFill>
          <a:srgbClr val="33CCCC"/>
        </a:solidFill>
      </dgm:spPr>
    </dgm:pt>
    <dgm:pt modelId="{07B7FAE3-5684-452A-9C97-CBEC38E3D146}" type="pres">
      <dgm:prSet presAssocID="{07B2B877-FD69-4061-9703-128E1527FBA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FFD5D2B6-BA30-4055-A7CA-318EDAA17094}" type="pres">
      <dgm:prSet presAssocID="{07B2B877-FD69-4061-9703-128E1527FBAA}" presName="ChildText" presStyleLbl="revTx" presStyleIdx="1" presStyleCnt="5" custScaleX="342458" custLinFactX="38165" custLinFactNeighborX="100000" custLinFactNeighborY="1346">
        <dgm:presLayoutVars>
          <dgm:chMax val="0"/>
          <dgm:chPref val="0"/>
          <dgm:bulletEnabled val="1"/>
        </dgm:presLayoutVars>
      </dgm:prSet>
      <dgm:spPr/>
    </dgm:pt>
    <dgm:pt modelId="{7C1EE0A7-FD67-466D-BCC0-F2E3F7A2BD73}" type="pres">
      <dgm:prSet presAssocID="{1710DF36-2BE4-4DD7-A871-F601ADC874AB}" presName="sibTrans" presStyleCnt="0"/>
      <dgm:spPr/>
    </dgm:pt>
    <dgm:pt modelId="{27958DF0-C539-4681-8301-C9EE0BA8076B}" type="pres">
      <dgm:prSet presAssocID="{A13391FA-2045-45C3-987C-08EE2CE86F35}" presName="composite" presStyleCnt="0"/>
      <dgm:spPr/>
    </dgm:pt>
    <dgm:pt modelId="{ED2810E3-3C22-4A83-AC83-C9FFA661B975}" type="pres">
      <dgm:prSet presAssocID="{A13391FA-2045-45C3-987C-08EE2CE86F35}" presName="bentUpArrow1" presStyleLbl="alignImgPlace1" presStyleIdx="2" presStyleCnt="4"/>
      <dgm:spPr>
        <a:solidFill>
          <a:srgbClr val="33CCCC"/>
        </a:solidFill>
      </dgm:spPr>
    </dgm:pt>
    <dgm:pt modelId="{A002B578-64AE-4C66-83B2-162C662AE340}" type="pres">
      <dgm:prSet presAssocID="{A13391FA-2045-45C3-987C-08EE2CE86F35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69F71F4C-F692-4676-A90A-235FDDD1D3B9}" type="pres">
      <dgm:prSet presAssocID="{A13391FA-2045-45C3-987C-08EE2CE86F35}" presName="ChildText" presStyleLbl="revTx" presStyleIdx="2" presStyleCnt="5" custScaleX="258160" custLinFactNeighborX="90016" custLinFactNeighborY="-1346">
        <dgm:presLayoutVars>
          <dgm:chMax val="0"/>
          <dgm:chPref val="0"/>
          <dgm:bulletEnabled val="1"/>
        </dgm:presLayoutVars>
      </dgm:prSet>
      <dgm:spPr/>
    </dgm:pt>
    <dgm:pt modelId="{BB0A878E-F074-47E2-87B2-0301ECF03FD7}" type="pres">
      <dgm:prSet presAssocID="{3E547E67-C5A4-4474-8761-AE857EC77400}" presName="sibTrans" presStyleCnt="0"/>
      <dgm:spPr/>
    </dgm:pt>
    <dgm:pt modelId="{72A72B03-3154-4171-88F8-6641D055F93D}" type="pres">
      <dgm:prSet presAssocID="{90B5824D-F83A-47CE-8B5B-FE0E6286AF82}" presName="composite" presStyleCnt="0"/>
      <dgm:spPr/>
    </dgm:pt>
    <dgm:pt modelId="{C99F7F72-AFB0-46CC-AA28-844797AA5685}" type="pres">
      <dgm:prSet presAssocID="{90B5824D-F83A-47CE-8B5B-FE0E6286AF82}" presName="bentUpArrow1" presStyleLbl="alignImgPlace1" presStyleIdx="3" presStyleCnt="4"/>
      <dgm:spPr>
        <a:solidFill>
          <a:srgbClr val="33CCCC"/>
        </a:solidFill>
      </dgm:spPr>
    </dgm:pt>
    <dgm:pt modelId="{13735DB2-4363-4270-AFAD-44B3D4C100B2}" type="pres">
      <dgm:prSet presAssocID="{90B5824D-F83A-47CE-8B5B-FE0E6286AF82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4FDE8928-9EB3-4D70-8F46-66CE016E5BA5}" type="pres">
      <dgm:prSet presAssocID="{90B5824D-F83A-47CE-8B5B-FE0E6286AF82}" presName="ChildText" presStyleLbl="revTx" presStyleIdx="3" presStyleCnt="5" custScaleX="215729" custLinFactNeighborX="65942" custLinFactNeighborY="-1346">
        <dgm:presLayoutVars>
          <dgm:chMax val="0"/>
          <dgm:chPref val="0"/>
          <dgm:bulletEnabled val="1"/>
        </dgm:presLayoutVars>
      </dgm:prSet>
      <dgm:spPr/>
    </dgm:pt>
    <dgm:pt modelId="{7B447B0C-A2C1-463C-92BC-B5ECE25A2A92}" type="pres">
      <dgm:prSet presAssocID="{C4FFC5D4-5DC1-4862-BBC6-1C98B7D10927}" presName="sibTrans" presStyleCnt="0"/>
      <dgm:spPr/>
    </dgm:pt>
    <dgm:pt modelId="{67A5C0FB-9715-4AEC-9899-92B86BEEE676}" type="pres">
      <dgm:prSet presAssocID="{FD875EF4-4AD5-478C-881E-BE24A647F8C5}" presName="composite" presStyleCnt="0"/>
      <dgm:spPr/>
    </dgm:pt>
    <dgm:pt modelId="{35F3D4A5-345B-4C71-B8AA-D88351D75050}" type="pres">
      <dgm:prSet presAssocID="{FD875EF4-4AD5-478C-881E-BE24A647F8C5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836479B8-01E5-422C-96F2-24AB3F6F7585}" type="pres">
      <dgm:prSet presAssocID="{FD875EF4-4AD5-478C-881E-BE24A647F8C5}" presName="FinalChildText" presStyleLbl="revTx" presStyleIdx="4" presStyleCnt="5" custScaleX="159148" custScaleY="206373" custLinFactNeighborX="31257" custLinFactNeighborY="-2987">
        <dgm:presLayoutVars>
          <dgm:chMax val="0"/>
          <dgm:chPref val="0"/>
          <dgm:bulletEnabled val="1"/>
        </dgm:presLayoutVars>
      </dgm:prSet>
      <dgm:spPr/>
    </dgm:pt>
  </dgm:ptLst>
  <dgm:cxnLst>
    <dgm:cxn modelId="{9B75D610-9453-4D11-87A4-07F8C3AC610B}" type="presOf" srcId="{537434EF-2387-49AD-8D13-84BDBD7986EF}" destId="{FFD5D2B6-BA30-4055-A7CA-318EDAA17094}" srcOrd="0" destOrd="0" presId="urn:microsoft.com/office/officeart/2005/8/layout/StepDownProcess"/>
    <dgm:cxn modelId="{9C97A831-A4E2-4907-8067-9732E9D7D38D}" type="presOf" srcId="{E9E7BBCB-A12B-4B9D-98D1-112321194B27}" destId="{836479B8-01E5-422C-96F2-24AB3F6F7585}" srcOrd="0" destOrd="0" presId="urn:microsoft.com/office/officeart/2005/8/layout/StepDownProcess"/>
    <dgm:cxn modelId="{24363834-E15D-4488-AFD3-5DFD4DFEED4A}" type="presOf" srcId="{FD875EF4-4AD5-478C-881E-BE24A647F8C5}" destId="{35F3D4A5-345B-4C71-B8AA-D88351D75050}" srcOrd="0" destOrd="0" presId="urn:microsoft.com/office/officeart/2005/8/layout/StepDownProcess"/>
    <dgm:cxn modelId="{FDEB1D40-7CEA-4E4E-8BD1-9ED6C15618C8}" type="presOf" srcId="{931AFDDE-9332-4FE1-A120-AC54CE3BA331}" destId="{D31BDCF8-6318-43E7-8379-E8220136F5EA}" srcOrd="0" destOrd="0" presId="urn:microsoft.com/office/officeart/2005/8/layout/StepDownProcess"/>
    <dgm:cxn modelId="{CD845C5E-8818-43AD-8227-20D3A9AF5113}" srcId="{90B5824D-F83A-47CE-8B5B-FE0E6286AF82}" destId="{044004E4-B711-4548-87CD-79370B461D69}" srcOrd="0" destOrd="0" parTransId="{E00E7E66-6CC7-439F-B2D5-4FEEBAC6AA90}" sibTransId="{F0C593E9-32A9-41D0-A1AE-F5CCB32CCF90}"/>
    <dgm:cxn modelId="{5BC65442-B927-4746-9BB0-02CF152E4EFB}" srcId="{D05841B6-7009-4F23-84BB-03555BE58D1D}" destId="{A13391FA-2045-45C3-987C-08EE2CE86F35}" srcOrd="2" destOrd="0" parTransId="{3526F6C7-B203-4013-B532-407C678FD6A5}" sibTransId="{3E547E67-C5A4-4474-8761-AE857EC77400}"/>
    <dgm:cxn modelId="{60F65962-2A2C-46CF-BC40-FAFA9BAA7082}" srcId="{FD875EF4-4AD5-478C-881E-BE24A647F8C5}" destId="{E9E7BBCB-A12B-4B9D-98D1-112321194B27}" srcOrd="0" destOrd="0" parTransId="{EF73D751-4DA7-4C90-8FE1-CEEA7573C83D}" sibTransId="{4D23EB61-75DD-473D-BB7F-590414BEB64A}"/>
    <dgm:cxn modelId="{EA913A66-D712-4DC2-9884-227C20BEE64B}" srcId="{D05841B6-7009-4F23-84BB-03555BE58D1D}" destId="{07B2B877-FD69-4061-9703-128E1527FBAA}" srcOrd="1" destOrd="0" parTransId="{1CFE98A5-1551-410B-9425-FD08477F358F}" sibTransId="{1710DF36-2BE4-4DD7-A871-F601ADC874AB}"/>
    <dgm:cxn modelId="{F36FD46C-1488-4A8C-8089-8C5ACAB9C9EF}" type="presOf" srcId="{07B2B877-FD69-4061-9703-128E1527FBAA}" destId="{07B7FAE3-5684-452A-9C97-CBEC38E3D146}" srcOrd="0" destOrd="0" presId="urn:microsoft.com/office/officeart/2005/8/layout/StepDownProcess"/>
    <dgm:cxn modelId="{6E93D96F-B4E2-4906-BBF4-39B9D517B6E8}" type="presOf" srcId="{3678A6B2-1ED6-4D00-9386-87E27F281862}" destId="{69F71F4C-F692-4676-A90A-235FDDD1D3B9}" srcOrd="0" destOrd="0" presId="urn:microsoft.com/office/officeart/2005/8/layout/StepDownProcess"/>
    <dgm:cxn modelId="{96E9D94F-5586-4466-BE94-CF4891425E11}" type="presOf" srcId="{90B5824D-F83A-47CE-8B5B-FE0E6286AF82}" destId="{13735DB2-4363-4270-AFAD-44B3D4C100B2}" srcOrd="0" destOrd="0" presId="urn:microsoft.com/office/officeart/2005/8/layout/StepDownProcess"/>
    <dgm:cxn modelId="{D32A2A70-405B-4DBA-B53B-E5A2237658D8}" srcId="{D05841B6-7009-4F23-84BB-03555BE58D1D}" destId="{90B5824D-F83A-47CE-8B5B-FE0E6286AF82}" srcOrd="3" destOrd="0" parTransId="{E68DDD62-D395-4635-BAE6-57D199985F6E}" sibTransId="{C4FFC5D4-5DC1-4862-BBC6-1C98B7D10927}"/>
    <dgm:cxn modelId="{14F7EC79-58FD-4D94-BE9A-D9C4FF3053C5}" srcId="{D05841B6-7009-4F23-84BB-03555BE58D1D}" destId="{FD875EF4-4AD5-478C-881E-BE24A647F8C5}" srcOrd="4" destOrd="0" parTransId="{9D78D640-0613-4624-B0DB-F37E99E877BB}" sibTransId="{3ED47745-0872-4157-AD2A-CEED7421C2A3}"/>
    <dgm:cxn modelId="{22B8E998-D969-4F4A-996D-64B33F7F8A98}" srcId="{D05841B6-7009-4F23-84BB-03555BE58D1D}" destId="{5301661E-7238-40D5-B033-DBFB9EF54DD0}" srcOrd="0" destOrd="0" parTransId="{4A85BA64-9C3C-41B4-A7B4-5FFE80342CDA}" sibTransId="{78DC2981-5EDC-43C5-A65C-C518B79CEBEA}"/>
    <dgm:cxn modelId="{5E127E9C-6059-4003-88CA-FC120D1BA76B}" type="presOf" srcId="{A13391FA-2045-45C3-987C-08EE2CE86F35}" destId="{A002B578-64AE-4C66-83B2-162C662AE340}" srcOrd="0" destOrd="0" presId="urn:microsoft.com/office/officeart/2005/8/layout/StepDownProcess"/>
    <dgm:cxn modelId="{39C40DA0-A4FA-47BC-B443-DA8D5387B475}" srcId="{5301661E-7238-40D5-B033-DBFB9EF54DD0}" destId="{931AFDDE-9332-4FE1-A120-AC54CE3BA331}" srcOrd="0" destOrd="0" parTransId="{13489274-E7B6-4B03-9922-C88CFB750532}" sibTransId="{33860D02-763A-4238-AE92-4E0A7E36EAFC}"/>
    <dgm:cxn modelId="{3877A4B0-8886-43AD-A61C-90AF056EE87F}" type="presOf" srcId="{5301661E-7238-40D5-B033-DBFB9EF54DD0}" destId="{21F4052C-0974-407E-8D7D-21B90BDA86A9}" srcOrd="0" destOrd="0" presId="urn:microsoft.com/office/officeart/2005/8/layout/StepDownProcess"/>
    <dgm:cxn modelId="{02D552B7-3672-419C-9F76-F9566C2A73D2}" srcId="{07B2B877-FD69-4061-9703-128E1527FBAA}" destId="{537434EF-2387-49AD-8D13-84BDBD7986EF}" srcOrd="0" destOrd="0" parTransId="{657D8CFF-CC75-4933-8879-791E99A973CF}" sibTransId="{9B373F0A-78AF-4EB5-825C-759AA755D721}"/>
    <dgm:cxn modelId="{92A80BDE-BC74-4B1B-BA14-1D63CE6F0AD5}" type="presOf" srcId="{044004E4-B711-4548-87CD-79370B461D69}" destId="{4FDE8928-9EB3-4D70-8F46-66CE016E5BA5}" srcOrd="0" destOrd="0" presId="urn:microsoft.com/office/officeart/2005/8/layout/StepDownProcess"/>
    <dgm:cxn modelId="{5C765EDE-75CF-4457-AAD5-C1BC8F06BB51}" type="presOf" srcId="{D05841B6-7009-4F23-84BB-03555BE58D1D}" destId="{3F560C8A-161C-4BDB-96C9-0A35312F5E9C}" srcOrd="0" destOrd="0" presId="urn:microsoft.com/office/officeart/2005/8/layout/StepDownProcess"/>
    <dgm:cxn modelId="{040C15F0-A6E3-4154-B55A-B949D147F6C3}" srcId="{A13391FA-2045-45C3-987C-08EE2CE86F35}" destId="{3678A6B2-1ED6-4D00-9386-87E27F281862}" srcOrd="0" destOrd="0" parTransId="{BD7DDF87-F5AE-47A6-8730-9030DC02255F}" sibTransId="{72933CA5-3A26-4002-8F06-7DF32843D674}"/>
    <dgm:cxn modelId="{BC17452A-A679-44F7-A13C-BF167E9BC478}" type="presParOf" srcId="{3F560C8A-161C-4BDB-96C9-0A35312F5E9C}" destId="{1D5688BF-EB1A-4FFD-8F58-594FDE935595}" srcOrd="0" destOrd="0" presId="urn:microsoft.com/office/officeart/2005/8/layout/StepDownProcess"/>
    <dgm:cxn modelId="{869C5B98-427E-4DDE-9186-24586512B496}" type="presParOf" srcId="{1D5688BF-EB1A-4FFD-8F58-594FDE935595}" destId="{D15A33FC-BE99-400C-B611-089CFB753398}" srcOrd="0" destOrd="0" presId="urn:microsoft.com/office/officeart/2005/8/layout/StepDownProcess"/>
    <dgm:cxn modelId="{6DFBD612-5E53-4F1F-8C74-9D63588E04C1}" type="presParOf" srcId="{1D5688BF-EB1A-4FFD-8F58-594FDE935595}" destId="{21F4052C-0974-407E-8D7D-21B90BDA86A9}" srcOrd="1" destOrd="0" presId="urn:microsoft.com/office/officeart/2005/8/layout/StepDownProcess"/>
    <dgm:cxn modelId="{D9729049-756D-46B6-BD1C-273F7564BE5B}" type="presParOf" srcId="{1D5688BF-EB1A-4FFD-8F58-594FDE935595}" destId="{D31BDCF8-6318-43E7-8379-E8220136F5EA}" srcOrd="2" destOrd="0" presId="urn:microsoft.com/office/officeart/2005/8/layout/StepDownProcess"/>
    <dgm:cxn modelId="{6B00ABBB-5BF5-4E82-ABEF-7F1BB17EA484}" type="presParOf" srcId="{3F560C8A-161C-4BDB-96C9-0A35312F5E9C}" destId="{26BE96B5-BC55-4145-9254-931FDBD56C57}" srcOrd="1" destOrd="0" presId="urn:microsoft.com/office/officeart/2005/8/layout/StepDownProcess"/>
    <dgm:cxn modelId="{80C0A3E4-7CDF-4CA4-A6A1-36DBDBA26B61}" type="presParOf" srcId="{3F560C8A-161C-4BDB-96C9-0A35312F5E9C}" destId="{DA90058F-6FDF-4C4A-9407-080D3C619351}" srcOrd="2" destOrd="0" presId="urn:microsoft.com/office/officeart/2005/8/layout/StepDownProcess"/>
    <dgm:cxn modelId="{CCFACA05-E8C3-4018-8FB2-1B61CC5CBE5F}" type="presParOf" srcId="{DA90058F-6FDF-4C4A-9407-080D3C619351}" destId="{2E47826D-07F9-4744-B298-8F940419E0CD}" srcOrd="0" destOrd="0" presId="urn:microsoft.com/office/officeart/2005/8/layout/StepDownProcess"/>
    <dgm:cxn modelId="{33897694-4F41-4466-AE54-F60A5FBFDFE2}" type="presParOf" srcId="{DA90058F-6FDF-4C4A-9407-080D3C619351}" destId="{07B7FAE3-5684-452A-9C97-CBEC38E3D146}" srcOrd="1" destOrd="0" presId="urn:microsoft.com/office/officeart/2005/8/layout/StepDownProcess"/>
    <dgm:cxn modelId="{BE80718A-2416-4450-872F-85BC594684C1}" type="presParOf" srcId="{DA90058F-6FDF-4C4A-9407-080D3C619351}" destId="{FFD5D2B6-BA30-4055-A7CA-318EDAA17094}" srcOrd="2" destOrd="0" presId="urn:microsoft.com/office/officeart/2005/8/layout/StepDownProcess"/>
    <dgm:cxn modelId="{9D169393-0A3B-4AAD-A4AE-2D1D34B99F66}" type="presParOf" srcId="{3F560C8A-161C-4BDB-96C9-0A35312F5E9C}" destId="{7C1EE0A7-FD67-466D-BCC0-F2E3F7A2BD73}" srcOrd="3" destOrd="0" presId="urn:microsoft.com/office/officeart/2005/8/layout/StepDownProcess"/>
    <dgm:cxn modelId="{8DAD69C2-C021-4DDC-8C95-6B0BA507E238}" type="presParOf" srcId="{3F560C8A-161C-4BDB-96C9-0A35312F5E9C}" destId="{27958DF0-C539-4681-8301-C9EE0BA8076B}" srcOrd="4" destOrd="0" presId="urn:microsoft.com/office/officeart/2005/8/layout/StepDownProcess"/>
    <dgm:cxn modelId="{6AFC45B6-6FC3-49B7-8B55-A9C641D4D2FB}" type="presParOf" srcId="{27958DF0-C539-4681-8301-C9EE0BA8076B}" destId="{ED2810E3-3C22-4A83-AC83-C9FFA661B975}" srcOrd="0" destOrd="0" presId="urn:microsoft.com/office/officeart/2005/8/layout/StepDownProcess"/>
    <dgm:cxn modelId="{F97E3986-FF89-45F1-B354-062E0D89A9CE}" type="presParOf" srcId="{27958DF0-C539-4681-8301-C9EE0BA8076B}" destId="{A002B578-64AE-4C66-83B2-162C662AE340}" srcOrd="1" destOrd="0" presId="urn:microsoft.com/office/officeart/2005/8/layout/StepDownProcess"/>
    <dgm:cxn modelId="{F7936AD7-C9FD-4F49-A7DA-31939FFEC1E4}" type="presParOf" srcId="{27958DF0-C539-4681-8301-C9EE0BA8076B}" destId="{69F71F4C-F692-4676-A90A-235FDDD1D3B9}" srcOrd="2" destOrd="0" presId="urn:microsoft.com/office/officeart/2005/8/layout/StepDownProcess"/>
    <dgm:cxn modelId="{1BBC1D58-84D6-49B8-A77C-86389AD9C42B}" type="presParOf" srcId="{3F560C8A-161C-4BDB-96C9-0A35312F5E9C}" destId="{BB0A878E-F074-47E2-87B2-0301ECF03FD7}" srcOrd="5" destOrd="0" presId="urn:microsoft.com/office/officeart/2005/8/layout/StepDownProcess"/>
    <dgm:cxn modelId="{E85077F9-D4F9-4C3A-9EDE-9B662D64D22E}" type="presParOf" srcId="{3F560C8A-161C-4BDB-96C9-0A35312F5E9C}" destId="{72A72B03-3154-4171-88F8-6641D055F93D}" srcOrd="6" destOrd="0" presId="urn:microsoft.com/office/officeart/2005/8/layout/StepDownProcess"/>
    <dgm:cxn modelId="{89690F04-D680-460C-94DC-D390035C7923}" type="presParOf" srcId="{72A72B03-3154-4171-88F8-6641D055F93D}" destId="{C99F7F72-AFB0-46CC-AA28-844797AA5685}" srcOrd="0" destOrd="0" presId="urn:microsoft.com/office/officeart/2005/8/layout/StepDownProcess"/>
    <dgm:cxn modelId="{1B249B15-A45E-4587-B296-B612BDE4551F}" type="presParOf" srcId="{72A72B03-3154-4171-88F8-6641D055F93D}" destId="{13735DB2-4363-4270-AFAD-44B3D4C100B2}" srcOrd="1" destOrd="0" presId="urn:microsoft.com/office/officeart/2005/8/layout/StepDownProcess"/>
    <dgm:cxn modelId="{BDC74B7E-AFC3-4A3B-82EC-390BC7B16A4E}" type="presParOf" srcId="{72A72B03-3154-4171-88F8-6641D055F93D}" destId="{4FDE8928-9EB3-4D70-8F46-66CE016E5BA5}" srcOrd="2" destOrd="0" presId="urn:microsoft.com/office/officeart/2005/8/layout/StepDownProcess"/>
    <dgm:cxn modelId="{231E1F82-2FB7-43DB-89B0-DCD16D9DF865}" type="presParOf" srcId="{3F560C8A-161C-4BDB-96C9-0A35312F5E9C}" destId="{7B447B0C-A2C1-463C-92BC-B5ECE25A2A92}" srcOrd="7" destOrd="0" presId="urn:microsoft.com/office/officeart/2005/8/layout/StepDownProcess"/>
    <dgm:cxn modelId="{CFB97523-42F9-4D5E-B6D9-D26DEFCBD0B4}" type="presParOf" srcId="{3F560C8A-161C-4BDB-96C9-0A35312F5E9C}" destId="{67A5C0FB-9715-4AEC-9899-92B86BEEE676}" srcOrd="8" destOrd="0" presId="urn:microsoft.com/office/officeart/2005/8/layout/StepDownProcess"/>
    <dgm:cxn modelId="{F3805E4A-123A-4CFC-BA8B-039F1DD49D17}" type="presParOf" srcId="{67A5C0FB-9715-4AEC-9899-92B86BEEE676}" destId="{35F3D4A5-345B-4C71-B8AA-D88351D75050}" srcOrd="0" destOrd="0" presId="urn:microsoft.com/office/officeart/2005/8/layout/StepDownProcess"/>
    <dgm:cxn modelId="{3518E525-2ECF-477C-A3A2-9877BCFCC248}" type="presParOf" srcId="{67A5C0FB-9715-4AEC-9899-92B86BEEE676}" destId="{836479B8-01E5-422C-96F2-24AB3F6F758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A33FC-BE99-400C-B611-089CFB753398}">
      <dsp:nvSpPr>
        <dsp:cNvPr id="0" name=""/>
        <dsp:cNvSpPr/>
      </dsp:nvSpPr>
      <dsp:spPr>
        <a:xfrm rot="5400000">
          <a:off x="236986" y="1062898"/>
          <a:ext cx="887059" cy="10098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4052C-0974-407E-8D7D-21B90BDA86A9}">
      <dsp:nvSpPr>
        <dsp:cNvPr id="0" name=""/>
        <dsp:cNvSpPr/>
      </dsp:nvSpPr>
      <dsp:spPr>
        <a:xfrm>
          <a:off x="1969" y="79574"/>
          <a:ext cx="1493286" cy="1045252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June 30, 2023</a:t>
          </a:r>
        </a:p>
      </dsp:txBody>
      <dsp:txXfrm>
        <a:off x="53003" y="130608"/>
        <a:ext cx="1391218" cy="943184"/>
      </dsp:txXfrm>
    </dsp:sp>
    <dsp:sp modelId="{D31BDCF8-6318-43E7-8379-E8220136F5EA}">
      <dsp:nvSpPr>
        <dsp:cNvPr id="0" name=""/>
        <dsp:cNvSpPr/>
      </dsp:nvSpPr>
      <dsp:spPr>
        <a:xfrm>
          <a:off x="1514598" y="166861"/>
          <a:ext cx="2713492" cy="86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Wave 1: Survey recruitment at local level-confirm participation with DAODAS</a:t>
          </a:r>
        </a:p>
      </dsp:txBody>
      <dsp:txXfrm>
        <a:off x="1514598" y="166861"/>
        <a:ext cx="2713492" cy="868811"/>
      </dsp:txXfrm>
    </dsp:sp>
    <dsp:sp modelId="{2E47826D-07F9-4744-B298-8F940419E0CD}">
      <dsp:nvSpPr>
        <dsp:cNvPr id="0" name=""/>
        <dsp:cNvSpPr/>
      </dsp:nvSpPr>
      <dsp:spPr>
        <a:xfrm rot="5400000">
          <a:off x="1865659" y="2237061"/>
          <a:ext cx="887059" cy="10098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7FAE3-5684-452A-9C97-CBEC38E3D146}">
      <dsp:nvSpPr>
        <dsp:cNvPr id="0" name=""/>
        <dsp:cNvSpPr/>
      </dsp:nvSpPr>
      <dsp:spPr>
        <a:xfrm>
          <a:off x="1630642" y="1253738"/>
          <a:ext cx="1493286" cy="1045252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June 16- August 3, 2023</a:t>
          </a:r>
        </a:p>
      </dsp:txBody>
      <dsp:txXfrm>
        <a:off x="1681676" y="1304772"/>
        <a:ext cx="1391218" cy="943184"/>
      </dsp:txXfrm>
    </dsp:sp>
    <dsp:sp modelId="{FFD5D2B6-BA30-4055-A7CA-318EDAA17094}">
      <dsp:nvSpPr>
        <dsp:cNvPr id="0" name=""/>
        <dsp:cNvSpPr/>
      </dsp:nvSpPr>
      <dsp:spPr>
        <a:xfrm>
          <a:off x="3307867" y="1364798"/>
          <a:ext cx="3719349" cy="84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DAODAS provides County Alcohol and Drug prevention staff the new draft survey to review with school officials. Feedback to DAODAS by August 3</a:t>
          </a:r>
        </a:p>
      </dsp:txBody>
      <dsp:txXfrm>
        <a:off x="3307867" y="1364798"/>
        <a:ext cx="3719349" cy="844819"/>
      </dsp:txXfrm>
    </dsp:sp>
    <dsp:sp modelId="{ED2810E3-3C22-4A83-AC83-C9FFA661B975}">
      <dsp:nvSpPr>
        <dsp:cNvPr id="0" name=""/>
        <dsp:cNvSpPr/>
      </dsp:nvSpPr>
      <dsp:spPr>
        <a:xfrm rot="5400000">
          <a:off x="3494333" y="3411225"/>
          <a:ext cx="887059" cy="10098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2B578-64AE-4C66-83B2-162C662AE340}">
      <dsp:nvSpPr>
        <dsp:cNvPr id="0" name=""/>
        <dsp:cNvSpPr/>
      </dsp:nvSpPr>
      <dsp:spPr>
        <a:xfrm>
          <a:off x="3259316" y="2427901"/>
          <a:ext cx="1493286" cy="1045252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October 31, 2023</a:t>
          </a:r>
        </a:p>
      </dsp:txBody>
      <dsp:txXfrm>
        <a:off x="3310350" y="2478935"/>
        <a:ext cx="1391218" cy="943184"/>
      </dsp:txXfrm>
    </dsp:sp>
    <dsp:sp modelId="{69F71F4C-F692-4676-A90A-235FDDD1D3B9}">
      <dsp:nvSpPr>
        <dsp:cNvPr id="0" name=""/>
        <dsp:cNvSpPr/>
      </dsp:nvSpPr>
      <dsp:spPr>
        <a:xfrm>
          <a:off x="4871376" y="2516218"/>
          <a:ext cx="2803809" cy="84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Wave 2: Survey recruitment at local level-confirm participation with DAODAS</a:t>
          </a:r>
        </a:p>
      </dsp:txBody>
      <dsp:txXfrm>
        <a:off x="4871376" y="2516218"/>
        <a:ext cx="2803809" cy="844819"/>
      </dsp:txXfrm>
    </dsp:sp>
    <dsp:sp modelId="{C99F7F72-AFB0-46CC-AA28-844797AA5685}">
      <dsp:nvSpPr>
        <dsp:cNvPr id="0" name=""/>
        <dsp:cNvSpPr/>
      </dsp:nvSpPr>
      <dsp:spPr>
        <a:xfrm rot="5400000">
          <a:off x="5123006" y="4585388"/>
          <a:ext cx="887059" cy="10098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35DB2-4363-4270-AFAD-44B3D4C100B2}">
      <dsp:nvSpPr>
        <dsp:cNvPr id="0" name=""/>
        <dsp:cNvSpPr/>
      </dsp:nvSpPr>
      <dsp:spPr>
        <a:xfrm>
          <a:off x="4887989" y="3602064"/>
          <a:ext cx="1493286" cy="1045252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November 17, 2023</a:t>
          </a:r>
        </a:p>
      </dsp:txBody>
      <dsp:txXfrm>
        <a:off x="4939023" y="3653098"/>
        <a:ext cx="1391218" cy="943184"/>
      </dsp:txXfrm>
    </dsp:sp>
    <dsp:sp modelId="{4FDE8928-9EB3-4D70-8F46-66CE016E5BA5}">
      <dsp:nvSpPr>
        <dsp:cNvPr id="0" name=""/>
        <dsp:cNvSpPr/>
      </dsp:nvSpPr>
      <dsp:spPr>
        <a:xfrm>
          <a:off x="6469004" y="3690381"/>
          <a:ext cx="2342977" cy="84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Additional questions to be added to school-specific surveys</a:t>
          </a:r>
        </a:p>
      </dsp:txBody>
      <dsp:txXfrm>
        <a:off x="6469004" y="3690381"/>
        <a:ext cx="2342977" cy="844819"/>
      </dsp:txXfrm>
    </dsp:sp>
    <dsp:sp modelId="{35F3D4A5-345B-4C71-B8AA-D88351D75050}">
      <dsp:nvSpPr>
        <dsp:cNvPr id="0" name=""/>
        <dsp:cNvSpPr/>
      </dsp:nvSpPr>
      <dsp:spPr>
        <a:xfrm>
          <a:off x="6516663" y="4776227"/>
          <a:ext cx="1493286" cy="1045252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December 4-8, 2023</a:t>
          </a:r>
        </a:p>
      </dsp:txBody>
      <dsp:txXfrm>
        <a:off x="6567697" y="4827261"/>
        <a:ext cx="1391218" cy="943184"/>
      </dsp:txXfrm>
    </dsp:sp>
    <dsp:sp modelId="{836479B8-01E5-422C-96F2-24AB3F6F7585}">
      <dsp:nvSpPr>
        <dsp:cNvPr id="0" name=""/>
        <dsp:cNvSpPr/>
      </dsp:nvSpPr>
      <dsp:spPr>
        <a:xfrm>
          <a:off x="7963944" y="4875916"/>
          <a:ext cx="1178086" cy="84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Initial Survey administration instructional training</a:t>
          </a:r>
        </a:p>
      </dsp:txBody>
      <dsp:txXfrm>
        <a:off x="7963944" y="4875916"/>
        <a:ext cx="1178086" cy="844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A33FC-BE99-400C-B611-089CFB753398}">
      <dsp:nvSpPr>
        <dsp:cNvPr id="0" name=""/>
        <dsp:cNvSpPr/>
      </dsp:nvSpPr>
      <dsp:spPr>
        <a:xfrm rot="5400000">
          <a:off x="520414" y="924338"/>
          <a:ext cx="803557" cy="9148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4052C-0974-407E-8D7D-21B90BDA86A9}">
      <dsp:nvSpPr>
        <dsp:cNvPr id="0" name=""/>
        <dsp:cNvSpPr/>
      </dsp:nvSpPr>
      <dsp:spPr>
        <a:xfrm>
          <a:off x="307520" y="33578"/>
          <a:ext cx="1352718" cy="946858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January 8-12, 2024</a:t>
          </a:r>
        </a:p>
      </dsp:txBody>
      <dsp:txXfrm>
        <a:off x="353750" y="79808"/>
        <a:ext cx="1260258" cy="854398"/>
      </dsp:txXfrm>
    </dsp:sp>
    <dsp:sp modelId="{D31BDCF8-6318-43E7-8379-E8220136F5EA}">
      <dsp:nvSpPr>
        <dsp:cNvPr id="0" name=""/>
        <dsp:cNvSpPr/>
      </dsp:nvSpPr>
      <dsp:spPr>
        <a:xfrm>
          <a:off x="1677760" y="112648"/>
          <a:ext cx="2458060" cy="787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Final/follow-up survey administration instructional training</a:t>
          </a:r>
        </a:p>
      </dsp:txBody>
      <dsp:txXfrm>
        <a:off x="1677760" y="112648"/>
        <a:ext cx="2458060" cy="787027"/>
      </dsp:txXfrm>
    </dsp:sp>
    <dsp:sp modelId="{2E47826D-07F9-4744-B298-8F940419E0CD}">
      <dsp:nvSpPr>
        <dsp:cNvPr id="0" name=""/>
        <dsp:cNvSpPr/>
      </dsp:nvSpPr>
      <dsp:spPr>
        <a:xfrm rot="5400000">
          <a:off x="1995775" y="1987973"/>
          <a:ext cx="803557" cy="9148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7FAE3-5684-452A-9C97-CBEC38E3D146}">
      <dsp:nvSpPr>
        <dsp:cNvPr id="0" name=""/>
        <dsp:cNvSpPr/>
      </dsp:nvSpPr>
      <dsp:spPr>
        <a:xfrm>
          <a:off x="1782881" y="1097213"/>
          <a:ext cx="1352718" cy="946858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January 12, 2024</a:t>
          </a:r>
        </a:p>
      </dsp:txBody>
      <dsp:txXfrm>
        <a:off x="1829111" y="1143443"/>
        <a:ext cx="1260258" cy="854398"/>
      </dsp:txXfrm>
    </dsp:sp>
    <dsp:sp modelId="{FFD5D2B6-BA30-4055-A7CA-318EDAA17094}">
      <dsp:nvSpPr>
        <dsp:cNvPr id="0" name=""/>
        <dsp:cNvSpPr/>
      </dsp:nvSpPr>
      <dsp:spPr>
        <a:xfrm>
          <a:off x="3302222" y="1197818"/>
          <a:ext cx="3369232" cy="76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All survey administration instructions e-mailed to named contact in each county.</a:t>
          </a:r>
        </a:p>
      </dsp:txBody>
      <dsp:txXfrm>
        <a:off x="3302222" y="1197818"/>
        <a:ext cx="3369232" cy="765293"/>
      </dsp:txXfrm>
    </dsp:sp>
    <dsp:sp modelId="{ED2810E3-3C22-4A83-AC83-C9FFA661B975}">
      <dsp:nvSpPr>
        <dsp:cNvPr id="0" name=""/>
        <dsp:cNvSpPr/>
      </dsp:nvSpPr>
      <dsp:spPr>
        <a:xfrm rot="5400000">
          <a:off x="3471135" y="3051608"/>
          <a:ext cx="803557" cy="9148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2B578-64AE-4C66-83B2-162C662AE340}">
      <dsp:nvSpPr>
        <dsp:cNvPr id="0" name=""/>
        <dsp:cNvSpPr/>
      </dsp:nvSpPr>
      <dsp:spPr>
        <a:xfrm>
          <a:off x="3258241" y="2160848"/>
          <a:ext cx="1352718" cy="946858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January 22-March 15, 2024</a:t>
          </a:r>
        </a:p>
      </dsp:txBody>
      <dsp:txXfrm>
        <a:off x="3304471" y="2207078"/>
        <a:ext cx="1260258" cy="854398"/>
      </dsp:txXfrm>
    </dsp:sp>
    <dsp:sp modelId="{69F71F4C-F692-4676-A90A-235FDDD1D3B9}">
      <dsp:nvSpPr>
        <dsp:cNvPr id="0" name=""/>
        <dsp:cNvSpPr/>
      </dsp:nvSpPr>
      <dsp:spPr>
        <a:xfrm>
          <a:off x="4718552" y="2240852"/>
          <a:ext cx="2539876" cy="76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Survey administered to students</a:t>
          </a:r>
          <a:r>
            <a:rPr lang="en-US" sz="1200" kern="1200" dirty="0"/>
            <a:t>.</a:t>
          </a:r>
          <a:endParaRPr lang="en-US" sz="1200" b="1" kern="1200" dirty="0">
            <a:solidFill>
              <a:srgbClr val="00838B"/>
            </a:solidFill>
          </a:endParaRPr>
        </a:p>
      </dsp:txBody>
      <dsp:txXfrm>
        <a:off x="4718552" y="2240852"/>
        <a:ext cx="2539876" cy="765293"/>
      </dsp:txXfrm>
    </dsp:sp>
    <dsp:sp modelId="{C99F7F72-AFB0-46CC-AA28-844797AA5685}">
      <dsp:nvSpPr>
        <dsp:cNvPr id="0" name=""/>
        <dsp:cNvSpPr/>
      </dsp:nvSpPr>
      <dsp:spPr>
        <a:xfrm rot="5400000">
          <a:off x="4946496" y="4115243"/>
          <a:ext cx="803557" cy="9148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35DB2-4363-4270-AFAD-44B3D4C100B2}">
      <dsp:nvSpPr>
        <dsp:cNvPr id="0" name=""/>
        <dsp:cNvSpPr/>
      </dsp:nvSpPr>
      <dsp:spPr>
        <a:xfrm>
          <a:off x="4733602" y="3224483"/>
          <a:ext cx="1352718" cy="946858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April-May 2024</a:t>
          </a:r>
        </a:p>
      </dsp:txBody>
      <dsp:txXfrm>
        <a:off x="4779832" y="3270713"/>
        <a:ext cx="1260258" cy="854398"/>
      </dsp:txXfrm>
    </dsp:sp>
    <dsp:sp modelId="{4FDE8928-9EB3-4D70-8F46-66CE016E5BA5}">
      <dsp:nvSpPr>
        <dsp:cNvPr id="0" name=""/>
        <dsp:cNvSpPr/>
      </dsp:nvSpPr>
      <dsp:spPr>
        <a:xfrm>
          <a:off x="6165789" y="3304487"/>
          <a:ext cx="2122424" cy="76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Quality Control and analytic period</a:t>
          </a:r>
        </a:p>
      </dsp:txBody>
      <dsp:txXfrm>
        <a:off x="6165789" y="3304487"/>
        <a:ext cx="2122424" cy="765293"/>
      </dsp:txXfrm>
    </dsp:sp>
    <dsp:sp modelId="{35F3D4A5-345B-4C71-B8AA-D88351D75050}">
      <dsp:nvSpPr>
        <dsp:cNvPr id="0" name=""/>
        <dsp:cNvSpPr/>
      </dsp:nvSpPr>
      <dsp:spPr>
        <a:xfrm>
          <a:off x="6208962" y="4604846"/>
          <a:ext cx="1352718" cy="946858"/>
        </a:xfrm>
        <a:prstGeom prst="roundRect">
          <a:avLst>
            <a:gd name="adj" fmla="val 16670"/>
          </a:avLst>
        </a:prstGeom>
        <a:solidFill>
          <a:srgbClr val="00838B"/>
        </a:solidFill>
        <a:ln w="12700" cap="flat" cmpd="sng" algn="ctr">
          <a:solidFill>
            <a:srgbClr val="0083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2, 2024</a:t>
          </a:r>
        </a:p>
      </dsp:txBody>
      <dsp:txXfrm>
        <a:off x="6255192" y="4651076"/>
        <a:ext cx="1260258" cy="854398"/>
      </dsp:txXfrm>
    </dsp:sp>
    <dsp:sp modelId="{836479B8-01E5-422C-96F2-24AB3F6F7585}">
      <dsp:nvSpPr>
        <dsp:cNvPr id="0" name=""/>
        <dsp:cNvSpPr/>
      </dsp:nvSpPr>
      <dsp:spPr>
        <a:xfrm>
          <a:off x="7578238" y="4265258"/>
          <a:ext cx="1565758" cy="1579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00838B"/>
              </a:solidFill>
            </a:rPr>
            <a:t>Highlights from State report provided at May Prevention Quarterly Meeting</a:t>
          </a:r>
        </a:p>
      </dsp:txBody>
      <dsp:txXfrm>
        <a:off x="7578238" y="4265258"/>
        <a:ext cx="1565758" cy="157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0BA778-1992-468D-8754-F996B226CC24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38802D-3382-4DDA-8099-73A1E42A0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3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194CB-0B2D-47E2-81FD-4E16A770C2B5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FB1307-1F50-4DB0-9CD2-C9A18C8AC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6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4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6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comment how currently we are reviewing questions so we are taking all feedback on questions at this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3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REDCap</a:t>
            </a:r>
            <a:r>
              <a:rPr lang="en-US" dirty="0"/>
              <a:t> which is an online data collection tool supported on both computer and mobile devices. It is frequently used in clinical research and is a secure data collection tool, meeting HIPAA compliance standards </a:t>
            </a:r>
          </a:p>
          <a:p>
            <a:endParaRPr lang="en-US" dirty="0"/>
          </a:p>
          <a:p>
            <a:r>
              <a:rPr lang="en-US" dirty="0"/>
              <a:t>Once completed respondents will not be able to go back and change the form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4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1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9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4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8713"/>
            <a:ext cx="7772400" cy="129678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05498"/>
            <a:ext cx="7772400" cy="423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A9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3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34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41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95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44578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761818"/>
            <a:ext cx="386873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585730"/>
            <a:ext cx="3868737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761818"/>
            <a:ext cx="38877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585730"/>
            <a:ext cx="3887788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28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612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21724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851950"/>
            <a:ext cx="4629150" cy="433272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20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21924"/>
            <a:ext cx="2949575" cy="326274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134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003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860262"/>
            <a:ext cx="4629150" cy="4324408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30236"/>
            <a:ext cx="2949575" cy="32544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8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8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3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6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1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8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1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450F-9582-44AE-BBBB-6ECEB3A7F2A3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896C-E2EF-470F-BA91-85D676E59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4163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7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45415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914650"/>
            <a:ext cx="78867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7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171700"/>
            <a:ext cx="78867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Enter Presenter’s Info</a:t>
            </a:r>
          </a:p>
        </p:txBody>
      </p:sp>
    </p:spTree>
    <p:extLst>
      <p:ext uri="{BB962C8B-B14F-4D97-AF65-F5344CB8AC3E}">
        <p14:creationId xmlns:p14="http://schemas.microsoft.com/office/powerpoint/2010/main" val="4555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kern="1200">
          <a:solidFill>
            <a:srgbClr val="00629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zawacki@daodas.sc.gov" TargetMode="External"/><Relationship Id="rId2" Type="http://schemas.openxmlformats.org/officeDocument/2006/relationships/hyperlink" Target="mailto:mnienhius@daodas.sc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48439"/>
            <a:ext cx="6858000" cy="73281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838B"/>
                </a:solidFill>
              </a:rPr>
              <a:t>South Carolina </a:t>
            </a:r>
            <a:br>
              <a:rPr lang="en-US" sz="4000" b="1" dirty="0">
                <a:solidFill>
                  <a:srgbClr val="00838B"/>
                </a:solidFill>
              </a:rPr>
            </a:br>
            <a:r>
              <a:rPr lang="en-US" sz="4000" b="1" dirty="0">
                <a:solidFill>
                  <a:srgbClr val="00838B"/>
                </a:solidFill>
              </a:rPr>
              <a:t>Communities that Care (CTC)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74460"/>
            <a:ext cx="6858000" cy="636032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88003" y="2537845"/>
            <a:ext cx="7561162" cy="4760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209" y="3077948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3789" y="4627856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51" y="1277957"/>
            <a:ext cx="3734718" cy="10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9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66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000" dirty="0"/>
              <a:t>Simplest Approach - Survey entire middle and high school student body.</a:t>
            </a:r>
          </a:p>
          <a:p>
            <a:pPr lvl="1"/>
            <a:r>
              <a:rPr lang="en-US" sz="1800" dirty="0"/>
              <a:t>Otherwise, recommendation is to survey </a:t>
            </a:r>
            <a:r>
              <a:rPr lang="en-US" sz="1800" i="1" dirty="0"/>
              <a:t>at least</a:t>
            </a:r>
            <a:r>
              <a:rPr lang="en-US" sz="1800" dirty="0"/>
              <a:t> 7</a:t>
            </a:r>
            <a:r>
              <a:rPr lang="en-US" sz="1800" baseline="30000" dirty="0"/>
              <a:t>th</a:t>
            </a:r>
            <a:r>
              <a:rPr lang="en-US" sz="1800" dirty="0"/>
              <a:t>, 9</a:t>
            </a:r>
            <a:r>
              <a:rPr lang="en-US" sz="1800" baseline="30000" dirty="0"/>
              <a:t>th</a:t>
            </a:r>
            <a:r>
              <a:rPr lang="en-US" sz="1800" dirty="0"/>
              <a:t> and 11</a:t>
            </a:r>
            <a:r>
              <a:rPr lang="en-US" sz="1800" baseline="30000" dirty="0"/>
              <a:t>th</a:t>
            </a:r>
            <a:r>
              <a:rPr lang="en-US" sz="1800" dirty="0"/>
              <a:t> grade students.</a:t>
            </a:r>
          </a:p>
          <a:p>
            <a:r>
              <a:rPr lang="en-US" sz="2000" dirty="0"/>
              <a:t>Sites are encouraged to go beyond their 2022 sampling plan (those who conducted CTC previously) to include more schools and grades when possible.</a:t>
            </a:r>
          </a:p>
          <a:p>
            <a:r>
              <a:rPr lang="en-US" sz="2000" dirty="0"/>
              <a:t>At minimum, surveying the same schools and grades that they did in 2022 would ensure stronger data comparisons.</a:t>
            </a:r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58298" y="133772"/>
            <a:ext cx="6592824" cy="576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8244" cy="64517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552965" y="1011614"/>
            <a:ext cx="7143750" cy="35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838B"/>
                </a:solidFill>
              </a:rPr>
              <a:t>CTC Survey Administration &amp; Plan</a:t>
            </a:r>
          </a:p>
        </p:txBody>
      </p:sp>
    </p:spTree>
    <p:extLst>
      <p:ext uri="{BB962C8B-B14F-4D97-AF65-F5344CB8AC3E}">
        <p14:creationId xmlns:p14="http://schemas.microsoft.com/office/powerpoint/2010/main" val="210236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1330"/>
          </a:xfrm>
        </p:spPr>
        <p:txBody>
          <a:bodyPr>
            <a:normAutofit/>
          </a:bodyPr>
          <a:lstStyle/>
          <a:p>
            <a:r>
              <a:rPr lang="en-US" sz="2000" dirty="0"/>
              <a:t>District </a:t>
            </a:r>
          </a:p>
          <a:p>
            <a:pPr lvl="1"/>
            <a:r>
              <a:rPr lang="en-US" sz="2000" dirty="0"/>
              <a:t>Determine the type of consent procedures and ensure parental consent is addressed.</a:t>
            </a:r>
          </a:p>
          <a:p>
            <a:r>
              <a:rPr lang="en-US" sz="2000" dirty="0"/>
              <a:t>Schools</a:t>
            </a:r>
          </a:p>
          <a:p>
            <a:pPr lvl="1"/>
            <a:r>
              <a:rPr lang="en-US" sz="2000" dirty="0"/>
              <a:t>Identify a contact person to work with local drug authority.</a:t>
            </a:r>
          </a:p>
          <a:p>
            <a:pPr lvl="1"/>
            <a:r>
              <a:rPr lang="en-US" sz="2000" dirty="0"/>
              <a:t>Administer the survey as per the instructions.</a:t>
            </a:r>
          </a:p>
          <a:p>
            <a:r>
              <a:rPr lang="en-US" sz="2000" dirty="0"/>
              <a:t>Classroom Teachers </a:t>
            </a:r>
          </a:p>
          <a:p>
            <a:pPr lvl="1"/>
            <a:r>
              <a:rPr lang="en-US" sz="2000" dirty="0"/>
              <a:t>Read a written statement about the survey and review the classroom survey instructions.</a:t>
            </a:r>
          </a:p>
          <a:p>
            <a:pPr lvl="1"/>
            <a:r>
              <a:rPr lang="en-US" sz="2000" dirty="0"/>
              <a:t>Ensure that students whose parents refused consent do not participate in the study.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58298" y="133772"/>
            <a:ext cx="6592824" cy="576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8244" cy="64517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9858" y="1011614"/>
            <a:ext cx="7143750" cy="35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838B"/>
                </a:solidFill>
              </a:rPr>
              <a:t>CTC Survey Activities</a:t>
            </a:r>
          </a:p>
        </p:txBody>
      </p:sp>
    </p:spTree>
    <p:extLst>
      <p:ext uri="{BB962C8B-B14F-4D97-AF65-F5344CB8AC3E}">
        <p14:creationId xmlns:p14="http://schemas.microsoft.com/office/powerpoint/2010/main" val="149656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718"/>
            <a:ext cx="7886700" cy="519650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DAODAS is not planning to utilize an outside vendor to administer surveys</a:t>
            </a:r>
          </a:p>
          <a:p>
            <a:pPr lvl="1"/>
            <a:r>
              <a:rPr lang="en-US" sz="1600" dirty="0"/>
              <a:t>To mitigate previous year technical challenges, DAODAS will maintain data collection and storage in-house</a:t>
            </a:r>
          </a:p>
          <a:p>
            <a:r>
              <a:rPr lang="en-US" sz="2000" dirty="0"/>
              <a:t>Prior to online administration, response forms will go through a quality control review to test the survey product regarding data processing and management </a:t>
            </a:r>
          </a:p>
          <a:p>
            <a:r>
              <a:rPr lang="en-US" sz="2000" dirty="0"/>
              <a:t>Throughout administration, questions concerning number of responses, school participation, progress towards target sample etc. may be directed to DAODAS Epidemiologist</a:t>
            </a:r>
          </a:p>
          <a:p>
            <a:r>
              <a:rPr lang="en-US" sz="2000" dirty="0"/>
              <a:t>Reports automatically shared to county providers</a:t>
            </a:r>
          </a:p>
          <a:p>
            <a:pPr lvl="1"/>
            <a:r>
              <a:rPr lang="en-US" sz="1600" dirty="0"/>
              <a:t>State report (grades 7, 9, 11)</a:t>
            </a:r>
          </a:p>
          <a:p>
            <a:pPr lvl="1"/>
            <a:r>
              <a:rPr lang="en-US" sz="1600" dirty="0"/>
              <a:t>County level report</a:t>
            </a:r>
          </a:p>
          <a:p>
            <a:r>
              <a:rPr lang="en-US" sz="2000" dirty="0"/>
              <a:t>Reports shared by request</a:t>
            </a:r>
          </a:p>
          <a:p>
            <a:pPr lvl="1"/>
            <a:r>
              <a:rPr lang="en-US" sz="1600" dirty="0"/>
              <a:t>School district level</a:t>
            </a:r>
          </a:p>
          <a:p>
            <a:pPr lvl="1"/>
            <a:r>
              <a:rPr lang="en-US" sz="1600" dirty="0"/>
              <a:t>Assistance with cross-tab results</a:t>
            </a:r>
          </a:p>
          <a:p>
            <a:pPr lvl="1"/>
            <a:r>
              <a:rPr lang="en-US" sz="1600" dirty="0"/>
              <a:t>Cleaned data* </a:t>
            </a:r>
            <a:endParaRPr lang="en-US" sz="1600" dirty="0">
              <a:sym typeface="Wingdings" panose="05000000000000000000" pitchFamily="2" charset="2"/>
            </a:endParaRPr>
          </a:p>
          <a:p>
            <a:pPr lvl="2"/>
            <a:r>
              <a:rPr lang="en-US" sz="1200" dirty="0">
                <a:sym typeface="Wingdings" panose="05000000000000000000" pitchFamily="2" charset="2"/>
              </a:rPr>
              <a:t>Recoded by response type and potential identifiers removed</a:t>
            </a:r>
            <a:endParaRPr lang="en-US" sz="1200" dirty="0"/>
          </a:p>
          <a:p>
            <a:pPr lvl="1"/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58298" y="133772"/>
            <a:ext cx="6592824" cy="576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8244" cy="64517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9858" y="1011614"/>
            <a:ext cx="7143750" cy="35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838B"/>
                </a:solidFill>
              </a:rPr>
              <a:t>Analytic Plan</a:t>
            </a:r>
          </a:p>
        </p:txBody>
      </p:sp>
    </p:spTree>
    <p:extLst>
      <p:ext uri="{BB962C8B-B14F-4D97-AF65-F5344CB8AC3E}">
        <p14:creationId xmlns:p14="http://schemas.microsoft.com/office/powerpoint/2010/main" val="153267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A31E-691E-315B-0131-B2970ED4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838B"/>
                </a:solidFill>
                <a:latin typeface="+mn-lt"/>
              </a:rPr>
              <a:t>Timeline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0B920E-2E9A-2405-BC15-7C81D5EDF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698796"/>
              </p:ext>
            </p:extLst>
          </p:nvPr>
        </p:nvGraphicFramePr>
        <p:xfrm>
          <a:off x="0" y="762569"/>
          <a:ext cx="9144000" cy="590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A6F8B60-A172-6DE1-7AAB-3DB5E8AB3E4B}"/>
              </a:ext>
            </a:extLst>
          </p:cNvPr>
          <p:cNvSpPr txBox="1">
            <a:spLocks/>
          </p:cNvSpPr>
          <p:nvPr/>
        </p:nvSpPr>
        <p:spPr>
          <a:xfrm>
            <a:off x="2358298" y="133772"/>
            <a:ext cx="6592824" cy="576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>
                <a:solidFill>
                  <a:srgbClr val="00838B"/>
                </a:solidFill>
              </a:rPr>
              <a:t>South Carolina Department of Alcohol and Other Drug Abuse Services</a:t>
            </a:r>
            <a:endParaRPr lang="en-US" sz="1850" b="1" dirty="0">
              <a:solidFill>
                <a:srgbClr val="00838B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F5E53D-FBA9-E0BD-7D46-01A6BB93DB8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8244" cy="6451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D9CD41-EB94-D06B-FC0B-3DC4E911921F}"/>
              </a:ext>
            </a:extLst>
          </p:cNvPr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2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A31E-691E-315B-0131-B2970ED4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838B"/>
                </a:solidFill>
                <a:latin typeface="+mn-lt"/>
              </a:rPr>
              <a:t>Timeline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0B920E-2E9A-2405-BC15-7C81D5EDF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976770"/>
              </p:ext>
            </p:extLst>
          </p:nvPr>
        </p:nvGraphicFramePr>
        <p:xfrm>
          <a:off x="-110268" y="964435"/>
          <a:ext cx="9144000" cy="590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8B719CA-3706-BF70-7DBB-80AEEC1EB670}"/>
              </a:ext>
            </a:extLst>
          </p:cNvPr>
          <p:cNvSpPr txBox="1">
            <a:spLocks/>
          </p:cNvSpPr>
          <p:nvPr/>
        </p:nvSpPr>
        <p:spPr>
          <a:xfrm>
            <a:off x="2358298" y="133772"/>
            <a:ext cx="6592824" cy="576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>
                <a:solidFill>
                  <a:srgbClr val="00838B"/>
                </a:solidFill>
              </a:rPr>
              <a:t>South Carolina Department of Alcohol and Other Drug Abuse Services</a:t>
            </a:r>
            <a:endParaRPr lang="en-US" sz="1850" b="1" dirty="0">
              <a:solidFill>
                <a:srgbClr val="00838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9029C-BE6F-929F-61D6-C68319EE4C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8244" cy="64517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0DDE7B-376D-8EF0-C07D-FFE2D512D121}"/>
              </a:ext>
            </a:extLst>
          </p:cNvPr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99989" cy="2503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Who to contact for more information</a:t>
            </a:r>
          </a:p>
          <a:p>
            <a:pPr lvl="1"/>
            <a:r>
              <a:rPr lang="en-US" sz="2000" dirty="0"/>
              <a:t>Michelle </a:t>
            </a:r>
            <a:r>
              <a:rPr lang="en-US" sz="2000" dirty="0" err="1"/>
              <a:t>Nienhius</a:t>
            </a:r>
            <a:r>
              <a:rPr lang="en-US" sz="2000" dirty="0"/>
              <a:t>, Prevention Division Director at </a:t>
            </a:r>
            <a:r>
              <a:rPr lang="en-US" sz="2000" dirty="0">
                <a:hlinkClick r:id="rId2"/>
              </a:rPr>
              <a:t>mnienhius@daodas.sc.gov</a:t>
            </a:r>
            <a:endParaRPr lang="en-US" sz="2000" b="1" dirty="0"/>
          </a:p>
          <a:p>
            <a:pPr lvl="1"/>
            <a:r>
              <a:rPr lang="en-US" sz="2000" dirty="0">
                <a:latin typeface="Calibri"/>
                <a:cs typeface="Calibri"/>
              </a:rPr>
              <a:t>Emma Zawacki, Epidemiologist</a:t>
            </a:r>
          </a:p>
          <a:p>
            <a:pPr marL="457200" lvl="1" indent="0">
              <a:buNone/>
            </a:pPr>
            <a:r>
              <a:rPr lang="en-US" sz="2000" b="1" u="sng" dirty="0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    </a:t>
            </a:r>
            <a:r>
              <a:rPr lang="en-US" sz="2000" u="sng" dirty="0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000" dirty="0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zawacki@daodas.sc.gov</a:t>
            </a:r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sz="20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58298" y="133772"/>
            <a:ext cx="6592824" cy="576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8244" cy="64517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9858" y="1163586"/>
            <a:ext cx="7143750" cy="35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838B"/>
                </a:solidFill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89286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8-09-13 at 5.09.4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2717354" cy="26797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7"/>
            <a:ext cx="2158244" cy="64517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34" y="4505899"/>
            <a:ext cx="3955055" cy="11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909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19" y="1264055"/>
            <a:ext cx="7143750" cy="35187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838B"/>
                </a:solidFill>
              </a:rPr>
              <a:t>Objectives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1816603"/>
            <a:ext cx="8086380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 Students Surveyed 2022</a:t>
            </a:r>
            <a:endParaRPr lang="en-US" sz="20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Survey Contents &amp; Data Confidentiality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Overview of 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Contact Information</a:t>
            </a:r>
          </a:p>
          <a:p>
            <a:endParaRPr lang="en-US" sz="2000" dirty="0"/>
          </a:p>
          <a:p>
            <a:endParaRPr lang="en-US" dirty="0"/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7"/>
            <a:ext cx="2158244" cy="6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58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52" y="1175920"/>
            <a:ext cx="7143750" cy="35187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838B"/>
                </a:solidFill>
              </a:rPr>
              <a:t>CTC Survey Background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6974" y="1737090"/>
            <a:ext cx="8086380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CTC survey is a comprehensive anonymous survey that assesses youth/adolescent substance use-related behaviors, access and perceptions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2022, 26 out of 46 counties implemented the survey.</a:t>
            </a: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Survey is voluntary, anonymous and self-administered.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Takes an average of 15 – 20 minutes to complete the survey.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7"/>
            <a:ext cx="2158244" cy="6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461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57" y="970680"/>
            <a:ext cx="7143750" cy="35187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838B"/>
                </a:solidFill>
              </a:rPr>
              <a:t>CTC Survey Background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9857" y="1582803"/>
            <a:ext cx="8086380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Survey should be done online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county can make a written request to DAODAS for pen/paper </a:t>
            </a:r>
            <a:endParaRPr lang="en-US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Parents must give consent for child participation (opt-out form option is recommended).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Student confidentiality will be strictly protected.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Impact on school will be minimal to participate and the benefits to the school and county may be far-reaching.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CTC Survey should help identify county’s greatest substance related issues.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Programs and policies can be implemented that will prevent or decrease substance misuse.</a:t>
            </a:r>
          </a:p>
          <a:p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7"/>
            <a:ext cx="2158244" cy="6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63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3F0523A4-6AD9-9D95-1F2D-7248F9BB4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29" y="1746498"/>
            <a:ext cx="1316582" cy="4268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52" y="1175920"/>
            <a:ext cx="7143750" cy="351877"/>
          </a:xfrm>
        </p:spPr>
        <p:txBody>
          <a:bodyPr>
            <a:noAutofit/>
          </a:bodyPr>
          <a:lstStyle/>
          <a:p>
            <a:r>
              <a:rPr lang="en-US" sz="3000" b="1">
                <a:solidFill>
                  <a:srgbClr val="00838B"/>
                </a:solidFill>
              </a:rPr>
              <a:t>Students Surveyed 2022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7"/>
            <a:ext cx="2158244" cy="6451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F87E54C-11E1-9A62-0B62-5F2B945F1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67" y="1848772"/>
            <a:ext cx="5292237" cy="40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23" y="996931"/>
            <a:ext cx="7143750" cy="35187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838B"/>
                </a:solidFill>
              </a:rPr>
              <a:t>CTC Survey Contents &amp; Data Confidentiality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6974" y="1572537"/>
            <a:ext cx="80863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focus of the survey content is on behaviors that can result in injury and/or impede positive development among the youth.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89 item survey with topics ranging from: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Demographics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Current and lifetime use of various substances such as: tobacco, alcohol, marijuana along with other drugs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Access/sources of substances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Perceived peer and parental attitudes/risk perceptions/disapproval of use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Risk behaviors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7"/>
            <a:ext cx="2158244" cy="6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93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02" y="1008067"/>
            <a:ext cx="7143750" cy="35187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838B"/>
                </a:solidFill>
              </a:rPr>
              <a:t>CTC Survey Access &amp; Use of Data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6345" y="1612043"/>
            <a:ext cx="80863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Who will have access to what type of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Each school will have access to their respective data on request.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County Drug Authority will also have access to local survey results.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DAODAS will have access to all collected data for the purpose of state level analyses and generate county reports (without any identifiers).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Results can be used for a variety of purposes: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Future academic and extracurricular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Policy agenda structuring (e.g., school district policies)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Grant writing to introduce new policies, programs and solutions to  help students improve their health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58"/>
            <a:ext cx="2158244" cy="6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763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6690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SC CTC Survey administration dates are January 22 – March 25, 2024. </a:t>
            </a:r>
          </a:p>
          <a:p>
            <a:r>
              <a:rPr lang="en-US" sz="2200" dirty="0"/>
              <a:t>Schools will have the opportunity to add up to four locally determined questions to their survey.</a:t>
            </a:r>
          </a:p>
          <a:p>
            <a:pPr lvl="1"/>
            <a:r>
              <a:rPr lang="en-US" sz="1800" dirty="0"/>
              <a:t>Additional questions must be submitted to DAODAS by November 17, 2023</a:t>
            </a:r>
            <a:endParaRPr lang="en-US" sz="1800" dirty="0">
              <a:cs typeface="Calibri"/>
            </a:endParaRPr>
          </a:p>
          <a:p>
            <a:r>
              <a:rPr lang="en-US" sz="2200" dirty="0"/>
              <a:t>Training and technical assistance will be available.</a:t>
            </a:r>
          </a:p>
          <a:p>
            <a:r>
              <a:rPr lang="en-US" sz="2200" dirty="0"/>
              <a:t>DAODAS will be the sole fiscal agent of the 2024 SC CTC Survey, and will issue payment to the survey vendor for survey administration.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58298" y="133772"/>
            <a:ext cx="6592824" cy="576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8244" cy="64517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9858" y="1163586"/>
            <a:ext cx="7143750" cy="35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838B"/>
                </a:solidFill>
              </a:rPr>
              <a:t>Overview of CTC Survey</a:t>
            </a:r>
          </a:p>
        </p:txBody>
      </p:sp>
    </p:spTree>
    <p:extLst>
      <p:ext uri="{BB962C8B-B14F-4D97-AF65-F5344CB8AC3E}">
        <p14:creationId xmlns:p14="http://schemas.microsoft.com/office/powerpoint/2010/main" val="305888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78861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The number of schools that </a:t>
            </a:r>
            <a:r>
              <a:rPr lang="en-US" sz="2000"/>
              <a:t>are recommended to </a:t>
            </a:r>
            <a:r>
              <a:rPr lang="en-US" sz="2000" dirty="0"/>
              <a:t>participate depends on the size of the district. School districts with:</a:t>
            </a:r>
          </a:p>
          <a:p>
            <a:pPr lvl="1"/>
            <a:r>
              <a:rPr lang="en-US" sz="2000" dirty="0"/>
              <a:t>1-3 schools must administer the survey in </a:t>
            </a:r>
            <a:r>
              <a:rPr lang="en-US" sz="2000" i="1" dirty="0"/>
              <a:t>at least</a:t>
            </a:r>
            <a:r>
              <a:rPr lang="en-US" sz="2000" dirty="0"/>
              <a:t> 1 school.</a:t>
            </a:r>
          </a:p>
          <a:p>
            <a:pPr lvl="1"/>
            <a:r>
              <a:rPr lang="en-US" sz="2000" dirty="0"/>
              <a:t>4-6 must administer the survey in </a:t>
            </a:r>
            <a:r>
              <a:rPr lang="en-US" sz="2000" i="1" dirty="0"/>
              <a:t>at least</a:t>
            </a:r>
            <a:r>
              <a:rPr lang="en-US" sz="2000" dirty="0"/>
              <a:t> 3.</a:t>
            </a:r>
          </a:p>
          <a:p>
            <a:pPr lvl="1"/>
            <a:r>
              <a:rPr lang="en-US" sz="2000" dirty="0"/>
              <a:t>7-9 must administer the survey in </a:t>
            </a:r>
            <a:r>
              <a:rPr lang="en-US" sz="2000" i="1" dirty="0"/>
              <a:t>at least</a:t>
            </a:r>
            <a:r>
              <a:rPr lang="en-US" sz="2000" dirty="0"/>
              <a:t> 5.</a:t>
            </a:r>
          </a:p>
          <a:p>
            <a:pPr lvl="1"/>
            <a:r>
              <a:rPr lang="en-US" sz="2000" dirty="0"/>
              <a:t>10-12 must administer the survey in </a:t>
            </a:r>
            <a:r>
              <a:rPr lang="en-US" sz="2000" i="1" dirty="0"/>
              <a:t>at least</a:t>
            </a:r>
            <a:r>
              <a:rPr lang="en-US" sz="2000" dirty="0"/>
              <a:t> 6.</a:t>
            </a:r>
          </a:p>
          <a:p>
            <a:pPr lvl="1"/>
            <a:r>
              <a:rPr lang="en-US" sz="2000" dirty="0"/>
              <a:t>more than 12 HS must administer the survey in </a:t>
            </a:r>
            <a:r>
              <a:rPr lang="en-US" sz="2000" i="1" dirty="0"/>
              <a:t>at least</a:t>
            </a:r>
            <a:r>
              <a:rPr lang="en-US" sz="2000" dirty="0"/>
              <a:t> 8.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58298" y="133772"/>
            <a:ext cx="6592824" cy="576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8244" cy="64517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9858" y="1163586"/>
            <a:ext cx="7143750" cy="35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838B"/>
                </a:solidFill>
              </a:rPr>
              <a:t>Overview of CTC Survey</a:t>
            </a:r>
          </a:p>
        </p:txBody>
      </p:sp>
    </p:spTree>
    <p:extLst>
      <p:ext uri="{BB962C8B-B14F-4D97-AF65-F5344CB8AC3E}">
        <p14:creationId xmlns:p14="http://schemas.microsoft.com/office/powerpoint/2010/main" val="272086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(Title Slide)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.pot [Read-Only] [Compatibility Mode]" id="{67DBC74D-678D-4460-8CD8-D38005058C50}" vid="{79430B40-5BD6-4745-86C0-351794103D91}"/>
    </a:ext>
  </a:extLst>
</a:theme>
</file>

<file path=ppt/theme/theme3.xml><?xml version="1.0" encoding="utf-8"?>
<a:theme xmlns:a="http://schemas.openxmlformats.org/drawingml/2006/main" name="Custom Design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.pot [Read-Only] [Compatibility Mode]" id="{67DBC74D-678D-4460-8CD8-D38005058C50}" vid="{E105F279-325D-4E51-9C62-03718A627165}"/>
    </a:ext>
  </a:extLst>
</a:theme>
</file>

<file path=ppt/theme/theme4.xml><?xml version="1.0" encoding="utf-8"?>
<a:theme xmlns:a="http://schemas.openxmlformats.org/drawingml/2006/main" name="Contact 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.pot [Read-Only] [Compatibility Mode]" id="{67DBC74D-678D-4460-8CD8-D38005058C50}" vid="{8CF24EE8-8F5F-49D2-86E7-0DB8D235D0A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900F4E66A814F9D5FAB332AC2EEF8" ma:contentTypeVersion="16" ma:contentTypeDescription="Create a new document." ma:contentTypeScope="" ma:versionID="454baa60c19588fccd8371cba44bf9df">
  <xsd:schema xmlns:xsd="http://www.w3.org/2001/XMLSchema" xmlns:xs="http://www.w3.org/2001/XMLSchema" xmlns:p="http://schemas.microsoft.com/office/2006/metadata/properties" xmlns:ns1="http://schemas.microsoft.com/sharepoint/v3" xmlns:ns2="e32464e1-b864-474a-92e1-7b9b4910b434" xmlns:ns3="1a23c09e-5010-4a1f-ae25-89261b8c98d4" targetNamespace="http://schemas.microsoft.com/office/2006/metadata/properties" ma:root="true" ma:fieldsID="b1841a9bfce8116a9d18b865618c8ec8" ns1:_="" ns2:_="" ns3:_="">
    <xsd:import namespace="http://schemas.microsoft.com/sharepoint/v3"/>
    <xsd:import namespace="e32464e1-b864-474a-92e1-7b9b4910b434"/>
    <xsd:import namespace="1a23c09e-5010-4a1f-ae25-89261b8c98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464e1-b864-474a-92e1-7b9b4910b4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b654c56-3c3b-45bf-85fb-def650862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3c09e-5010-4a1f-ae25-89261b8c98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a4b512-9c9e-4af5-966e-210d299de559}" ma:internalName="TaxCatchAll" ma:showField="CatchAllData" ma:web="1a23c09e-5010-4a1f-ae25-89261b8c98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e32464e1-b864-474a-92e1-7b9b4910b434">
      <Terms xmlns="http://schemas.microsoft.com/office/infopath/2007/PartnerControls"/>
    </lcf76f155ced4ddcb4097134ff3c332f>
    <TaxCatchAll xmlns="1a23c09e-5010-4a1f-ae25-89261b8c98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FF315-89DB-426C-910B-F2B437C60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2464e1-b864-474a-92e1-7b9b4910b434"/>
    <ds:schemaRef ds:uri="1a23c09e-5010-4a1f-ae25-89261b8c9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5FA05-7FF4-4F1F-90EF-7456F4B23DB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32464e1-b864-474a-92e1-7b9b4910b434"/>
    <ds:schemaRef ds:uri="1a23c09e-5010-4a1f-ae25-89261b8c98d4"/>
  </ds:schemaRefs>
</ds:datastoreItem>
</file>

<file path=customXml/itemProps3.xml><?xml version="1.0" encoding="utf-8"?>
<ds:datastoreItem xmlns:ds="http://schemas.openxmlformats.org/officeDocument/2006/customXml" ds:itemID="{49428F3F-B792-4774-BE47-910FCB37C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1212</Words>
  <Application>Microsoft Office PowerPoint</Application>
  <PresentationFormat>On-screen Show (4:3)</PresentationFormat>
  <Paragraphs>177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Cover (Title Slide)</vt:lpstr>
      <vt:lpstr>Custom Design</vt:lpstr>
      <vt:lpstr>Contact Us</vt:lpstr>
      <vt:lpstr>South Carolina  Communities that Care (CTC) Survey</vt:lpstr>
      <vt:lpstr>Objectives</vt:lpstr>
      <vt:lpstr>CTC Survey Background</vt:lpstr>
      <vt:lpstr>CTC Survey Background</vt:lpstr>
      <vt:lpstr>Students Surveyed 2022</vt:lpstr>
      <vt:lpstr>CTC Survey Contents &amp; Data Confidentiality</vt:lpstr>
      <vt:lpstr>CTC Survey Access &amp; Use of Data</vt:lpstr>
      <vt:lpstr>South Carolina Department of Alcohol and Other Drug Abuse Services</vt:lpstr>
      <vt:lpstr>South Carolina Department of Alcohol and Other Drug Abuse Services</vt:lpstr>
      <vt:lpstr>South Carolina Department of Alcohol and Other Drug Abuse Services</vt:lpstr>
      <vt:lpstr>South Carolina Department of Alcohol and Other Drug Abuse Services</vt:lpstr>
      <vt:lpstr>South Carolina Department of Alcohol and Other Drug Abuse Services</vt:lpstr>
      <vt:lpstr>Timeline</vt:lpstr>
      <vt:lpstr>Timeline</vt:lpstr>
      <vt:lpstr>South Carolina Department of Alcohol and Other Drug Abuse Services</vt:lpstr>
      <vt:lpstr>PowerPoint Presentation</vt:lpstr>
    </vt:vector>
  </TitlesOfParts>
  <Company>SCDAODAS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related Treatment in South Carolina</dc:title>
  <dc:creator>Fogner, Andrew</dc:creator>
  <cp:lastModifiedBy>Zawacki, Emma</cp:lastModifiedBy>
  <cp:revision>242</cp:revision>
  <cp:lastPrinted>2019-02-22T14:13:59Z</cp:lastPrinted>
  <dcterms:created xsi:type="dcterms:W3CDTF">2017-09-05T11:30:38Z</dcterms:created>
  <dcterms:modified xsi:type="dcterms:W3CDTF">2023-05-04T15:57:42Z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0x010100A33900F4E66A814F9D5FAB332AC2EEF8</vt:lpwstr>
  </property>
  <property fmtid="{D5CDD505-2E9C-101B-9397-08002B2CF9AE}" pid="3" name="MediaServiceImageTags">
    <vt:lpwstr/>
  </property>
</Properties>
</file>